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67" r:id="rId4"/>
    <p:sldId id="268" r:id="rId5"/>
    <p:sldId id="270" r:id="rId6"/>
    <p:sldId id="271" r:id="rId7"/>
    <p:sldId id="290" r:id="rId8"/>
    <p:sldId id="287" r:id="rId9"/>
    <p:sldId id="274" r:id="rId10"/>
    <p:sldId id="273" r:id="rId11"/>
    <p:sldId id="275" r:id="rId12"/>
    <p:sldId id="278" r:id="rId13"/>
    <p:sldId id="277" r:id="rId14"/>
    <p:sldId id="276" r:id="rId15"/>
    <p:sldId id="285" r:id="rId16"/>
    <p:sldId id="288" r:id="rId17"/>
    <p:sldId id="286" r:id="rId18"/>
    <p:sldId id="283" r:id="rId19"/>
    <p:sldId id="284" r:id="rId20"/>
    <p:sldId id="280" r:id="rId21"/>
    <p:sldId id="28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C75"/>
    <a:srgbClr val="F7CA24"/>
    <a:srgbClr val="131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2C9E6-C155-A04D-BBD2-BB8AD588895B}" v="2151" dt="2018-10-23T08:06:46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30" Type="http://schemas.microsoft.com/office/2016/11/relationships/changesInfo" Target="changesInfos/changesInfo1.xml"/><Relationship Id="rId3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Winstar" userId="fe4640bd87a7a3e3" providerId="LiveId" clId="{EC1C07DE-61AF-411D-8A34-371C58C5F1B9}"/>
    <pc:docChg chg="undo custSel modSld">
      <pc:chgData name="Wang Winstar" userId="fe4640bd87a7a3e3" providerId="LiveId" clId="{EC1C07DE-61AF-411D-8A34-371C58C5F1B9}" dt="2018-10-23T06:39:43.843" v="159" actId="14100"/>
      <pc:docMkLst>
        <pc:docMk/>
      </pc:docMkLst>
      <pc:sldChg chg="modSp">
        <pc:chgData name="Wang Winstar" userId="fe4640bd87a7a3e3" providerId="LiveId" clId="{EC1C07DE-61AF-411D-8A34-371C58C5F1B9}" dt="2018-10-23T01:59:34.931" v="27" actId="20577"/>
        <pc:sldMkLst>
          <pc:docMk/>
          <pc:sldMk cId="0" sldId="256"/>
        </pc:sldMkLst>
        <pc:spChg chg="mod">
          <ac:chgData name="Wang Winstar" userId="fe4640bd87a7a3e3" providerId="LiveId" clId="{EC1C07DE-61AF-411D-8A34-371C58C5F1B9}" dt="2018-10-23T01:59:34.931" v="27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">
        <pc:chgData name="Wang Winstar" userId="fe4640bd87a7a3e3" providerId="LiveId" clId="{EC1C07DE-61AF-411D-8A34-371C58C5F1B9}" dt="2018-10-23T02:01:10.057" v="137" actId="20577"/>
        <pc:sldMkLst>
          <pc:docMk/>
          <pc:sldMk cId="232010811" sldId="269"/>
        </pc:sldMkLst>
        <pc:spChg chg="mod">
          <ac:chgData name="Wang Winstar" userId="fe4640bd87a7a3e3" providerId="LiveId" clId="{EC1C07DE-61AF-411D-8A34-371C58C5F1B9}" dt="2018-10-23T02:01:10.057" v="137" actId="20577"/>
          <ac:spMkLst>
            <pc:docMk/>
            <pc:sldMk cId="232010811" sldId="269"/>
            <ac:spMk id="3" creationId="{45B1CD65-E28E-423C-83BF-E63A34CD1387}"/>
          </ac:spMkLst>
        </pc:spChg>
      </pc:sldChg>
      <pc:sldChg chg="addSp delSp modSp">
        <pc:chgData name="Wang Winstar" userId="fe4640bd87a7a3e3" providerId="LiveId" clId="{EC1C07DE-61AF-411D-8A34-371C58C5F1B9}" dt="2018-10-23T06:39:43.843" v="159" actId="14100"/>
        <pc:sldMkLst>
          <pc:docMk/>
          <pc:sldMk cId="339492480" sldId="285"/>
        </pc:sldMkLst>
        <pc:spChg chg="del mod">
          <ac:chgData name="Wang Winstar" userId="fe4640bd87a7a3e3" providerId="LiveId" clId="{EC1C07DE-61AF-411D-8A34-371C58C5F1B9}" dt="2018-10-23T06:35:39.623" v="139" actId="478"/>
          <ac:spMkLst>
            <pc:docMk/>
            <pc:sldMk cId="339492480" sldId="285"/>
            <ac:spMk id="8" creationId="{C259F6F5-5353-7E4D-8EAF-2225887EAE99}"/>
          </ac:spMkLst>
        </pc:spChg>
        <pc:picChg chg="add del mod">
          <ac:chgData name="Wang Winstar" userId="fe4640bd87a7a3e3" providerId="LiveId" clId="{EC1C07DE-61AF-411D-8A34-371C58C5F1B9}" dt="2018-10-23T06:38:50.488" v="147" actId="478"/>
          <ac:picMkLst>
            <pc:docMk/>
            <pc:sldMk cId="339492480" sldId="285"/>
            <ac:picMk id="3" creationId="{BF4FE979-C5C3-4246-A9E1-4C1454E9A372}"/>
          </ac:picMkLst>
        </pc:picChg>
        <pc:picChg chg="add del mod">
          <ac:chgData name="Wang Winstar" userId="fe4640bd87a7a3e3" providerId="LiveId" clId="{EC1C07DE-61AF-411D-8A34-371C58C5F1B9}" dt="2018-10-23T06:39:27.751" v="152" actId="478"/>
          <ac:picMkLst>
            <pc:docMk/>
            <pc:sldMk cId="339492480" sldId="285"/>
            <ac:picMk id="4" creationId="{F6D5440E-FBDF-4DC7-B74C-FB4AB845952B}"/>
          </ac:picMkLst>
        </pc:picChg>
        <pc:picChg chg="add mod">
          <ac:chgData name="Wang Winstar" userId="fe4640bd87a7a3e3" providerId="LiveId" clId="{EC1C07DE-61AF-411D-8A34-371C58C5F1B9}" dt="2018-10-23T06:39:43.843" v="159" actId="14100"/>
          <ac:picMkLst>
            <pc:docMk/>
            <pc:sldMk cId="339492480" sldId="285"/>
            <ac:picMk id="6" creationId="{CEED604E-7AF0-4763-8648-A1F14C0CE567}"/>
          </ac:picMkLst>
        </pc:picChg>
      </pc:sldChg>
    </pc:docChg>
  </pc:docChgLst>
  <pc:docChgLst>
    <pc:chgData name="Wang Winstar" userId="fe4640bd87a7a3e3" providerId="LiveId" clId="{7B234E39-9899-4B6A-ABE8-796057A2D95F}"/>
    <pc:docChg chg="undo custSel addSld delSld modSld sldOrd">
      <pc:chgData name="Wang Winstar" userId="fe4640bd87a7a3e3" providerId="LiveId" clId="{7B234E39-9899-4B6A-ABE8-796057A2D95F}" dt="2018-10-22T08:38:31.292" v="2910"/>
      <pc:docMkLst>
        <pc:docMk/>
      </pc:docMkLst>
      <pc:sldChg chg="modSp">
        <pc:chgData name="Wang Winstar" userId="fe4640bd87a7a3e3" providerId="LiveId" clId="{7B234E39-9899-4B6A-ABE8-796057A2D95F}" dt="2018-10-22T03:58:29.670" v="591" actId="20577"/>
        <pc:sldMkLst>
          <pc:docMk/>
          <pc:sldMk cId="1408287298" sldId="279"/>
        </pc:sldMkLst>
        <pc:spChg chg="mod">
          <ac:chgData name="Wang Winstar" userId="fe4640bd87a7a3e3" providerId="LiveId" clId="{7B234E39-9899-4B6A-ABE8-796057A2D95F}" dt="2018-10-22T03:58:29.670" v="591" actId="20577"/>
          <ac:spMkLst>
            <pc:docMk/>
            <pc:sldMk cId="1408287298" sldId="279"/>
            <ac:spMk id="3" creationId="{45B1CD65-E28E-423C-83BF-E63A34CD1387}"/>
          </ac:spMkLst>
        </pc:spChg>
      </pc:sldChg>
      <pc:sldChg chg="addSp delSp modSp del ord">
        <pc:chgData name="Wang Winstar" userId="fe4640bd87a7a3e3" providerId="LiveId" clId="{7B234E39-9899-4B6A-ABE8-796057A2D95F}" dt="2018-10-22T07:04:31.346" v="1129" actId="2696"/>
        <pc:sldMkLst>
          <pc:docMk/>
          <pc:sldMk cId="3687222761" sldId="282"/>
        </pc:sldMkLst>
        <pc:spChg chg="mod">
          <ac:chgData name="Wang Winstar" userId="fe4640bd87a7a3e3" providerId="LiveId" clId="{7B234E39-9899-4B6A-ABE8-796057A2D95F}" dt="2018-10-22T04:01:30.817" v="908" actId="2696"/>
          <ac:spMkLst>
            <pc:docMk/>
            <pc:sldMk cId="3687222761" sldId="282"/>
            <ac:spMk id="3" creationId="{45B1CD65-E28E-423C-83BF-E63A34CD1387}"/>
          </ac:spMkLst>
        </pc:spChg>
        <pc:spChg chg="mod">
          <ac:chgData name="Wang Winstar" userId="fe4640bd87a7a3e3" providerId="LiveId" clId="{7B234E39-9899-4B6A-ABE8-796057A2D95F}" dt="2018-10-22T06:51:49.959" v="954" actId="2696"/>
          <ac:spMkLst>
            <pc:docMk/>
            <pc:sldMk cId="3687222761" sldId="282"/>
            <ac:spMk id="5" creationId="{48E41172-E65A-400C-93F4-ED1A34D0B2B8}"/>
          </ac:spMkLst>
        </pc:spChg>
        <pc:graphicFrameChg chg="add del mod">
          <ac:chgData name="Wang Winstar" userId="fe4640bd87a7a3e3" providerId="LiveId" clId="{7B234E39-9899-4B6A-ABE8-796057A2D95F}" dt="2018-10-22T06:55:25.534" v="1020" actId="2696"/>
          <ac:graphicFrameMkLst>
            <pc:docMk/>
            <pc:sldMk cId="3687222761" sldId="282"/>
            <ac:graphicFrameMk id="2" creationId="{651EC74D-8E43-48E0-BB4C-33BB439F9031}"/>
          </ac:graphicFrameMkLst>
        </pc:graphicFrameChg>
      </pc:sldChg>
      <pc:sldChg chg="addSp delSp modSp add ord">
        <pc:chgData name="Wang Winstar" userId="fe4640bd87a7a3e3" providerId="LiveId" clId="{7B234E39-9899-4B6A-ABE8-796057A2D95F}" dt="2018-10-22T07:32:23.134" v="2121"/>
        <pc:sldMkLst>
          <pc:docMk/>
          <pc:sldMk cId="503080964" sldId="283"/>
        </pc:sldMkLst>
        <pc:spChg chg="del">
          <ac:chgData name="Wang Winstar" userId="fe4640bd87a7a3e3" providerId="LiveId" clId="{7B234E39-9899-4B6A-ABE8-796057A2D95F}" dt="2018-10-22T06:55:28.793" v="1021"/>
          <ac:spMkLst>
            <pc:docMk/>
            <pc:sldMk cId="503080964" sldId="283"/>
            <ac:spMk id="3" creationId="{45B1CD65-E28E-423C-83BF-E63A34CD1387}"/>
          </ac:spMkLst>
        </pc:spChg>
        <pc:spChg chg="mod">
          <ac:chgData name="Wang Winstar" userId="fe4640bd87a7a3e3" providerId="LiveId" clId="{7B234E39-9899-4B6A-ABE8-796057A2D95F}" dt="2018-10-22T07:01:47.453" v="1121"/>
          <ac:spMkLst>
            <pc:docMk/>
            <pc:sldMk cId="503080964" sldId="283"/>
            <ac:spMk id="5" creationId="{48E41172-E65A-400C-93F4-ED1A34D0B2B8}"/>
          </ac:spMkLst>
        </pc:spChg>
        <pc:graphicFrameChg chg="add mod">
          <ac:chgData name="Wang Winstar" userId="fe4640bd87a7a3e3" providerId="LiveId" clId="{7B234E39-9899-4B6A-ABE8-796057A2D95F}" dt="2018-10-22T07:32:23.134" v="2121"/>
          <ac:graphicFrameMkLst>
            <pc:docMk/>
            <pc:sldMk cId="503080964" sldId="283"/>
            <ac:graphicFrameMk id="4" creationId="{AD042547-2894-475A-808F-26F5EA4CD0E0}"/>
          </ac:graphicFrameMkLst>
        </pc:graphicFrameChg>
      </pc:sldChg>
      <pc:sldChg chg="modSp add ord">
        <pc:chgData name="Wang Winstar" userId="fe4640bd87a7a3e3" providerId="LiveId" clId="{7B234E39-9899-4B6A-ABE8-796057A2D95F}" dt="2018-10-22T08:38:10.035" v="2909"/>
        <pc:sldMkLst>
          <pc:docMk/>
          <pc:sldMk cId="3534438089" sldId="284"/>
        </pc:sldMkLst>
        <pc:spChg chg="mod">
          <ac:chgData name="Wang Winstar" userId="fe4640bd87a7a3e3" providerId="LiveId" clId="{7B234E39-9899-4B6A-ABE8-796057A2D95F}" dt="2018-10-22T08:38:10.035" v="2909"/>
          <ac:spMkLst>
            <pc:docMk/>
            <pc:sldMk cId="3534438089" sldId="284"/>
            <ac:spMk id="3" creationId="{45B1CD65-E28E-423C-83BF-E63A34CD1387}"/>
          </ac:spMkLst>
        </pc:spChg>
        <pc:spChg chg="mod">
          <ac:chgData name="Wang Winstar" userId="fe4640bd87a7a3e3" providerId="LiveId" clId="{7B234E39-9899-4B6A-ABE8-796057A2D95F}" dt="2018-10-22T08:26:31.763" v="2158"/>
          <ac:spMkLst>
            <pc:docMk/>
            <pc:sldMk cId="3534438089" sldId="284"/>
            <ac:spMk id="5" creationId="{48E41172-E65A-400C-93F4-ED1A34D0B2B8}"/>
          </ac:spMkLst>
        </pc:spChg>
      </pc:sldChg>
      <pc:sldChg chg="add">
        <pc:chgData name="Wang Winstar" userId="fe4640bd87a7a3e3" providerId="LiveId" clId="{7B234E39-9899-4B6A-ABE8-796057A2D95F}" dt="2018-10-22T08:26:11.955" v="2122"/>
        <pc:sldMkLst>
          <pc:docMk/>
          <pc:sldMk cId="339492480" sldId="285"/>
        </pc:sldMkLst>
      </pc:sldChg>
      <pc:sldChg chg="addSp delSp modSp add">
        <pc:chgData name="Wang Winstar" userId="fe4640bd87a7a3e3" providerId="LiveId" clId="{7B234E39-9899-4B6A-ABE8-796057A2D95F}" dt="2018-10-22T08:38:31.292" v="2910"/>
        <pc:sldMkLst>
          <pc:docMk/>
          <pc:sldMk cId="1443195709" sldId="286"/>
        </pc:sldMkLst>
        <pc:spChg chg="del">
          <ac:chgData name="Wang Winstar" userId="fe4640bd87a7a3e3" providerId="LiveId" clId="{7B234E39-9899-4B6A-ABE8-796057A2D95F}" dt="2018-10-22T08:38:31.292" v="2910"/>
          <ac:spMkLst>
            <pc:docMk/>
            <pc:sldMk cId="1443195709" sldId="286"/>
            <ac:spMk id="3" creationId="{45B1CD65-E28E-423C-83BF-E63A34CD1387}"/>
          </ac:spMkLst>
        </pc:spChg>
        <pc:picChg chg="add mod">
          <ac:chgData name="Wang Winstar" userId="fe4640bd87a7a3e3" providerId="LiveId" clId="{7B234E39-9899-4B6A-ABE8-796057A2D95F}" dt="2018-10-22T08:38:31.292" v="2910"/>
          <ac:picMkLst>
            <pc:docMk/>
            <pc:sldMk cId="1443195709" sldId="286"/>
            <ac:picMk id="4" creationId="{11804190-C533-4CDC-AAFA-E975FC4F0ACA}"/>
          </ac:picMkLst>
        </pc:picChg>
      </pc:sldChg>
    </pc:docChg>
  </pc:docChgLst>
  <pc:docChgLst>
    <pc:chgData name="Wang Winstar" userId="fe4640bd87a7a3e3" providerId="LiveId" clId="{5233ADB1-2715-4104-AEBA-3672AB41690F}"/>
    <pc:docChg chg="addSld modSld">
      <pc:chgData name="Wang Winstar" userId="fe4640bd87a7a3e3" providerId="LiveId" clId="{5233ADB1-2715-4104-AEBA-3672AB41690F}" dt="2018-10-21T14:57:06.535" v="764"/>
      <pc:docMkLst>
        <pc:docMk/>
      </pc:docMkLst>
      <pc:sldChg chg="modSp">
        <pc:chgData name="Wang Winstar" userId="fe4640bd87a7a3e3" providerId="LiveId" clId="{5233ADB1-2715-4104-AEBA-3672AB41690F}" dt="2018-10-21T14:57:06.535" v="764"/>
        <pc:sldMkLst>
          <pc:docMk/>
          <pc:sldMk cId="1853371241" sldId="281"/>
        </pc:sldMkLst>
        <pc:spChg chg="mod">
          <ac:chgData name="Wang Winstar" userId="fe4640bd87a7a3e3" providerId="LiveId" clId="{5233ADB1-2715-4104-AEBA-3672AB41690F}" dt="2018-10-21T14:57:06.535" v="764"/>
          <ac:spMkLst>
            <pc:docMk/>
            <pc:sldMk cId="1853371241" sldId="281"/>
            <ac:spMk id="3" creationId="{45B1CD65-E28E-423C-83BF-E63A34CD1387}"/>
          </ac:spMkLst>
        </pc:spChg>
        <pc:spChg chg="mod">
          <ac:chgData name="Wang Winstar" userId="fe4640bd87a7a3e3" providerId="LiveId" clId="{5233ADB1-2715-4104-AEBA-3672AB41690F}" dt="2018-10-21T14:50:27.255" v="14"/>
          <ac:spMkLst>
            <pc:docMk/>
            <pc:sldMk cId="1853371241" sldId="281"/>
            <ac:spMk id="5" creationId="{48E41172-E65A-400C-93F4-ED1A34D0B2B8}"/>
          </ac:spMkLst>
        </pc:spChg>
      </pc:sldChg>
    </pc:docChg>
  </pc:docChgLst>
  <pc:docChgLst>
    <pc:chgData name="Wang Winstar" userId="fe4640bd87a7a3e3" providerId="LiveId" clId="{EDC18AAE-8C33-468F-ADA1-F8F3578C0190}"/>
    <pc:docChg chg="undo custSel addSld delSld modSld sldOrd">
      <pc:chgData name="Wang Winstar" userId="fe4640bd87a7a3e3" providerId="LiveId" clId="{EDC18AAE-8C33-468F-ADA1-F8F3578C0190}" dt="2018-10-21T14:19:12.207" v="4036"/>
      <pc:docMkLst>
        <pc:docMk/>
      </pc:docMkLst>
      <pc:sldChg chg="addSp delSp modSp">
        <pc:chgData name="Wang Winstar" userId="fe4640bd87a7a3e3" providerId="LiveId" clId="{EDC18AAE-8C33-468F-ADA1-F8F3578C0190}" dt="2018-10-21T12:22:47.926" v="134" actId="1076"/>
        <pc:sldMkLst>
          <pc:docMk/>
          <pc:sldMk cId="0" sldId="260"/>
        </pc:sldMkLst>
        <pc:spChg chg="del mod">
          <ac:chgData name="Wang Winstar" userId="fe4640bd87a7a3e3" providerId="LiveId" clId="{EDC18AAE-8C33-468F-ADA1-F8F3578C0190}" dt="2018-10-21T12:18:58.823" v="2" actId="1076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Wang Winstar" userId="fe4640bd87a7a3e3" providerId="LiveId" clId="{EDC18AAE-8C33-468F-ADA1-F8F3578C0190}" dt="2018-10-21T12:21:08.457" v="116" actId="1076"/>
          <ac:spMkLst>
            <pc:docMk/>
            <pc:sldMk cId="0" sldId="260"/>
            <ac:spMk id="5" creationId="{48E41172-E65A-400C-93F4-ED1A34D0B2B8}"/>
          </ac:spMkLst>
        </pc:spChg>
        <pc:spChg chg="add mod">
          <ac:chgData name="Wang Winstar" userId="fe4640bd87a7a3e3" providerId="LiveId" clId="{EDC18AAE-8C33-468F-ADA1-F8F3578C0190}" dt="2018-10-21T12:22:47.926" v="134" actId="1076"/>
          <ac:spMkLst>
            <pc:docMk/>
            <pc:sldMk cId="0" sldId="260"/>
            <ac:spMk id="6" creationId="{CF725005-E60F-4BFB-A892-27758629C985}"/>
          </ac:spMkLst>
        </pc:spChg>
        <pc:picChg chg="add mod">
          <ac:chgData name="Wang Winstar" userId="fe4640bd87a7a3e3" providerId="LiveId" clId="{EDC18AAE-8C33-468F-ADA1-F8F3578C0190}" dt="2018-10-21T12:22:19.592" v="123" actId="1076"/>
          <ac:picMkLst>
            <pc:docMk/>
            <pc:sldMk cId="0" sldId="260"/>
            <ac:picMk id="2" creationId="{248E562D-6721-4316-A5A2-AFD2CE44E2AE}"/>
          </ac:picMkLst>
        </pc:picChg>
        <pc:picChg chg="add mod">
          <ac:chgData name="Wang Winstar" userId="fe4640bd87a7a3e3" providerId="LiveId" clId="{EDC18AAE-8C33-468F-ADA1-F8F3578C0190}" dt="2018-10-21T12:22:21.346" v="124" actId="1076"/>
          <ac:picMkLst>
            <pc:docMk/>
            <pc:sldMk cId="0" sldId="260"/>
            <ac:picMk id="4" creationId="{64E63679-5CFD-45DE-9DC2-6CDC734F06B9}"/>
          </ac:picMkLst>
        </pc:picChg>
      </pc:sldChg>
      <pc:sldChg chg="addSp delSp modSp add">
        <pc:chgData name="Wang Winstar" userId="fe4640bd87a7a3e3" providerId="LiveId" clId="{EDC18AAE-8C33-468F-ADA1-F8F3578C0190}" dt="2018-10-21T12:42:45.534" v="537" actId="1076"/>
        <pc:sldMkLst>
          <pc:docMk/>
          <pc:sldMk cId="263288627" sldId="267"/>
        </pc:sldMkLst>
        <pc:spChg chg="mod">
          <ac:chgData name="Wang Winstar" userId="fe4640bd87a7a3e3" providerId="LiveId" clId="{EDC18AAE-8C33-468F-ADA1-F8F3578C0190}" dt="2018-10-21T12:38:53.672" v="510" actId="1076"/>
          <ac:spMkLst>
            <pc:docMk/>
            <pc:sldMk cId="263288627" sldId="267"/>
            <ac:spMk id="5" creationId="{48E41172-E65A-400C-93F4-ED1A34D0B2B8}"/>
          </ac:spMkLst>
        </pc:spChg>
        <pc:spChg chg="del">
          <ac:chgData name="Wang Winstar" userId="fe4640bd87a7a3e3" providerId="LiveId" clId="{EDC18AAE-8C33-468F-ADA1-F8F3578C0190}" dt="2018-10-21T12:39:05.085" v="512" actId="478"/>
          <ac:spMkLst>
            <pc:docMk/>
            <pc:sldMk cId="263288627" sldId="267"/>
            <ac:spMk id="6" creationId="{CF725005-E60F-4BFB-A892-27758629C985}"/>
          </ac:spMkLst>
        </pc:spChg>
        <pc:spChg chg="add del mod">
          <ac:chgData name="Wang Winstar" userId="fe4640bd87a7a3e3" providerId="LiveId" clId="{EDC18AAE-8C33-468F-ADA1-F8F3578C0190}" dt="2018-10-21T12:39:07.843" v="513" actId="1076"/>
          <ac:spMkLst>
            <pc:docMk/>
            <pc:sldMk cId="263288627" sldId="267"/>
            <ac:spMk id="7" creationId="{F3E62A1E-D581-4876-8482-476D95391606}"/>
          </ac:spMkLst>
        </pc:spChg>
        <pc:spChg chg="add del mod">
          <ac:chgData name="Wang Winstar" userId="fe4640bd87a7a3e3" providerId="LiveId" clId="{EDC18AAE-8C33-468F-ADA1-F8F3578C0190}" dt="2018-10-21T12:42:17.320" v="530" actId="1076"/>
          <ac:spMkLst>
            <pc:docMk/>
            <pc:sldMk cId="263288627" sldId="267"/>
            <ac:spMk id="10" creationId="{70EF43BF-FFC5-4C9B-B1DC-76610F5BD23F}"/>
          </ac:spMkLst>
        </pc:spChg>
        <pc:picChg chg="del">
          <ac:chgData name="Wang Winstar" userId="fe4640bd87a7a3e3" providerId="LiveId" clId="{EDC18AAE-8C33-468F-ADA1-F8F3578C0190}" dt="2018-10-21T12:39:05.085" v="512" actId="478"/>
          <ac:picMkLst>
            <pc:docMk/>
            <pc:sldMk cId="263288627" sldId="267"/>
            <ac:picMk id="2" creationId="{248E562D-6721-4316-A5A2-AFD2CE44E2AE}"/>
          </ac:picMkLst>
        </pc:picChg>
        <pc:picChg chg="del">
          <ac:chgData name="Wang Winstar" userId="fe4640bd87a7a3e3" providerId="LiveId" clId="{EDC18AAE-8C33-468F-ADA1-F8F3578C0190}" dt="2018-10-21T12:39:05.085" v="512" actId="478"/>
          <ac:picMkLst>
            <pc:docMk/>
            <pc:sldMk cId="263288627" sldId="267"/>
            <ac:picMk id="4" creationId="{64E63679-5CFD-45DE-9DC2-6CDC734F06B9}"/>
          </ac:picMkLst>
        </pc:picChg>
        <pc:picChg chg="add del mod">
          <ac:chgData name="Wang Winstar" userId="fe4640bd87a7a3e3" providerId="LiveId" clId="{EDC18AAE-8C33-468F-ADA1-F8F3578C0190}" dt="2018-10-21T12:42:02.980" v="529" actId="478"/>
          <ac:picMkLst>
            <pc:docMk/>
            <pc:sldMk cId="263288627" sldId="267"/>
            <ac:picMk id="8" creationId="{7949209E-E448-450F-A440-CBC5B1E2B1CD}"/>
          </ac:picMkLst>
        </pc:picChg>
        <pc:picChg chg="add mod">
          <ac:chgData name="Wang Winstar" userId="fe4640bd87a7a3e3" providerId="LiveId" clId="{EDC18AAE-8C33-468F-ADA1-F8F3578C0190}" dt="2018-10-21T12:42:45.534" v="537" actId="1076"/>
          <ac:picMkLst>
            <pc:docMk/>
            <pc:sldMk cId="263288627" sldId="267"/>
            <ac:picMk id="11" creationId="{C37F1F0B-0C66-4F2E-865C-6D88AD0010D4}"/>
          </ac:picMkLst>
        </pc:picChg>
        <pc:picChg chg="add mod">
          <ac:chgData name="Wang Winstar" userId="fe4640bd87a7a3e3" providerId="LiveId" clId="{EDC18AAE-8C33-468F-ADA1-F8F3578C0190}" dt="2018-10-21T12:42:43.498" v="536" actId="1076"/>
          <ac:picMkLst>
            <pc:docMk/>
            <pc:sldMk cId="263288627" sldId="267"/>
            <ac:picMk id="12" creationId="{C40C6E69-1AA8-4333-9986-1CA129835E60}"/>
          </ac:picMkLst>
        </pc:picChg>
      </pc:sldChg>
      <pc:sldChg chg="addSp delSp modSp add">
        <pc:chgData name="Wang Winstar" userId="fe4640bd87a7a3e3" providerId="LiveId" clId="{EDC18AAE-8C33-468F-ADA1-F8F3578C0190}" dt="2018-10-21T12:43:56.885" v="557" actId="478"/>
        <pc:sldMkLst>
          <pc:docMk/>
          <pc:sldMk cId="945199957" sldId="268"/>
        </pc:sldMkLst>
        <pc:spChg chg="add del mod">
          <ac:chgData name="Wang Winstar" userId="fe4640bd87a7a3e3" providerId="LiveId" clId="{EDC18AAE-8C33-468F-ADA1-F8F3578C0190}" dt="2018-10-21T12:43:56.885" v="557" actId="478"/>
          <ac:spMkLst>
            <pc:docMk/>
            <pc:sldMk cId="945199957" sldId="268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2:43:34.197" v="554" actId="478"/>
          <ac:spMkLst>
            <pc:docMk/>
            <pc:sldMk cId="945199957" sldId="268"/>
            <ac:spMk id="5" creationId="{48E41172-E65A-400C-93F4-ED1A34D0B2B8}"/>
          </ac:spMkLst>
        </pc:spChg>
        <pc:picChg chg="add mod">
          <ac:chgData name="Wang Winstar" userId="fe4640bd87a7a3e3" providerId="LiveId" clId="{EDC18AAE-8C33-468F-ADA1-F8F3578C0190}" dt="2018-10-21T12:43:52.107" v="556" actId="1076"/>
          <ac:picMkLst>
            <pc:docMk/>
            <pc:sldMk cId="945199957" sldId="268"/>
            <ac:picMk id="6" creationId="{281DD47A-72E8-4E9F-8271-DBA6406F4D48}"/>
          </ac:picMkLst>
        </pc:picChg>
        <pc:picChg chg="add mod">
          <ac:chgData name="Wang Winstar" userId="fe4640bd87a7a3e3" providerId="LiveId" clId="{EDC18AAE-8C33-468F-ADA1-F8F3578C0190}" dt="2018-10-21T12:43:52.107" v="556" actId="1076"/>
          <ac:picMkLst>
            <pc:docMk/>
            <pc:sldMk cId="945199957" sldId="268"/>
            <ac:picMk id="7" creationId="{7C5D6EC3-38EE-495E-AA95-0A41B4400B03}"/>
          </ac:picMkLst>
        </pc:picChg>
        <pc:picChg chg="del">
          <ac:chgData name="Wang Winstar" userId="fe4640bd87a7a3e3" providerId="LiveId" clId="{EDC18AAE-8C33-468F-ADA1-F8F3578C0190}" dt="2018-10-21T12:41:47.223" v="528" actId="478"/>
          <ac:picMkLst>
            <pc:docMk/>
            <pc:sldMk cId="945199957" sldId="268"/>
            <ac:picMk id="8" creationId="{7949209E-E448-450F-A440-CBC5B1E2B1CD}"/>
          </ac:picMkLst>
        </pc:picChg>
        <pc:picChg chg="add mod">
          <ac:chgData name="Wang Winstar" userId="fe4640bd87a7a3e3" providerId="LiveId" clId="{EDC18AAE-8C33-468F-ADA1-F8F3578C0190}" dt="2018-10-21T12:43:52.107" v="556" actId="1076"/>
          <ac:picMkLst>
            <pc:docMk/>
            <pc:sldMk cId="945199957" sldId="268"/>
            <ac:picMk id="9" creationId="{07A78C2C-5A8F-495F-BC3F-6E836AEE095B}"/>
          </ac:picMkLst>
        </pc:picChg>
      </pc:sldChg>
      <pc:sldChg chg="addSp delSp modSp add">
        <pc:chgData name="Wang Winstar" userId="fe4640bd87a7a3e3" providerId="LiveId" clId="{EDC18AAE-8C33-468F-ADA1-F8F3578C0190}" dt="2018-10-21T12:46:09.772" v="700" actId="1076"/>
        <pc:sldMkLst>
          <pc:docMk/>
          <pc:sldMk cId="515899346" sldId="270"/>
        </pc:sldMkLst>
        <pc:spChg chg="del">
          <ac:chgData name="Wang Winstar" userId="fe4640bd87a7a3e3" providerId="LiveId" clId="{EDC18AAE-8C33-468F-ADA1-F8F3578C0190}" dt="2018-10-21T12:46:04.441" v="699" actId="1076"/>
          <ac:spMkLst>
            <pc:docMk/>
            <pc:sldMk cId="515899346" sldId="270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2:45:52.025" v="698" actId="1076"/>
          <ac:spMkLst>
            <pc:docMk/>
            <pc:sldMk cId="515899346" sldId="270"/>
            <ac:spMk id="5" creationId="{48E41172-E65A-400C-93F4-ED1A34D0B2B8}"/>
          </ac:spMkLst>
        </pc:spChg>
        <pc:picChg chg="add mod">
          <ac:chgData name="Wang Winstar" userId="fe4640bd87a7a3e3" providerId="LiveId" clId="{EDC18AAE-8C33-468F-ADA1-F8F3578C0190}" dt="2018-10-21T12:46:09.772" v="700" actId="1076"/>
          <ac:picMkLst>
            <pc:docMk/>
            <pc:sldMk cId="515899346" sldId="270"/>
            <ac:picMk id="4" creationId="{FEE70A29-0D38-426F-A06D-F69F54E35AB9}"/>
          </ac:picMkLst>
        </pc:picChg>
      </pc:sldChg>
      <pc:sldChg chg="addSp delSp modSp add">
        <pc:chgData name="Wang Winstar" userId="fe4640bd87a7a3e3" providerId="LiveId" clId="{EDC18AAE-8C33-468F-ADA1-F8F3578C0190}" dt="2018-10-21T12:48:51.802" v="708" actId="1076"/>
        <pc:sldMkLst>
          <pc:docMk/>
          <pc:sldMk cId="2265620984" sldId="271"/>
        </pc:sldMkLst>
        <pc:spChg chg="del">
          <ac:chgData name="Wang Winstar" userId="fe4640bd87a7a3e3" providerId="LiveId" clId="{EDC18AAE-8C33-468F-ADA1-F8F3578C0190}" dt="2018-10-21T12:48:35.361" v="704" actId="1076"/>
          <ac:spMkLst>
            <pc:docMk/>
            <pc:sldMk cId="2265620984" sldId="271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2:48:29.097" v="703" actId="1076"/>
          <ac:spMkLst>
            <pc:docMk/>
            <pc:sldMk cId="2265620984" sldId="271"/>
            <ac:spMk id="5" creationId="{48E41172-E65A-400C-93F4-ED1A34D0B2B8}"/>
          </ac:spMkLst>
        </pc:spChg>
        <pc:picChg chg="add mod">
          <ac:chgData name="Wang Winstar" userId="fe4640bd87a7a3e3" providerId="LiveId" clId="{EDC18AAE-8C33-468F-ADA1-F8F3578C0190}" dt="2018-10-21T12:48:51.802" v="708" actId="1076"/>
          <ac:picMkLst>
            <pc:docMk/>
            <pc:sldMk cId="2265620984" sldId="271"/>
            <ac:picMk id="2" creationId="{5A8A1874-AD29-46B5-89B8-082229649E48}"/>
          </ac:picMkLst>
        </pc:picChg>
        <pc:picChg chg="add mod">
          <ac:chgData name="Wang Winstar" userId="fe4640bd87a7a3e3" providerId="LiveId" clId="{EDC18AAE-8C33-468F-ADA1-F8F3578C0190}" dt="2018-10-21T12:48:48.254" v="707" actId="1076"/>
          <ac:picMkLst>
            <pc:docMk/>
            <pc:sldMk cId="2265620984" sldId="271"/>
            <ac:picMk id="4" creationId="{347BB093-476D-4854-B34A-BE0B410DB7DB}"/>
          </ac:picMkLst>
        </pc:picChg>
      </pc:sldChg>
      <pc:sldChg chg="modSp add">
        <pc:chgData name="Wang Winstar" userId="fe4640bd87a7a3e3" providerId="LiveId" clId="{EDC18AAE-8C33-468F-ADA1-F8F3578C0190}" dt="2018-10-21T13:24:23.650" v="2152"/>
        <pc:sldMkLst>
          <pc:docMk/>
          <pc:sldMk cId="1048666330" sldId="273"/>
        </pc:sldMkLst>
        <pc:spChg chg="mod">
          <ac:chgData name="Wang Winstar" userId="fe4640bd87a7a3e3" providerId="LiveId" clId="{EDC18AAE-8C33-468F-ADA1-F8F3578C0190}" dt="2018-10-21T13:24:23.650" v="2152"/>
          <ac:spMkLst>
            <pc:docMk/>
            <pc:sldMk cId="1048666330" sldId="273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3:09:26.453" v="1564"/>
          <ac:spMkLst>
            <pc:docMk/>
            <pc:sldMk cId="1048666330" sldId="273"/>
            <ac:spMk id="5" creationId="{48E41172-E65A-400C-93F4-ED1A34D0B2B8}"/>
          </ac:spMkLst>
        </pc:spChg>
      </pc:sldChg>
      <pc:sldChg chg="modSp add">
        <pc:chgData name="Wang Winstar" userId="fe4640bd87a7a3e3" providerId="LiveId" clId="{EDC18AAE-8C33-468F-ADA1-F8F3578C0190}" dt="2018-10-21T13:08:43.605" v="1523"/>
        <pc:sldMkLst>
          <pc:docMk/>
          <pc:sldMk cId="1365871324" sldId="274"/>
        </pc:sldMkLst>
        <pc:spChg chg="mod">
          <ac:chgData name="Wang Winstar" userId="fe4640bd87a7a3e3" providerId="LiveId" clId="{EDC18AAE-8C33-468F-ADA1-F8F3578C0190}" dt="2018-10-21T13:08:43.605" v="1523"/>
          <ac:spMkLst>
            <pc:docMk/>
            <pc:sldMk cId="1365871324" sldId="274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3:01:02.793" v="1288"/>
          <ac:spMkLst>
            <pc:docMk/>
            <pc:sldMk cId="1365871324" sldId="274"/>
            <ac:spMk id="5" creationId="{48E41172-E65A-400C-93F4-ED1A34D0B2B8}"/>
          </ac:spMkLst>
        </pc:spChg>
      </pc:sldChg>
      <pc:sldChg chg="addSp delSp modSp add">
        <pc:chgData name="Wang Winstar" userId="fe4640bd87a7a3e3" providerId="LiveId" clId="{EDC18AAE-8C33-468F-ADA1-F8F3578C0190}" dt="2018-10-21T13:36:55.119" v="2550"/>
        <pc:sldMkLst>
          <pc:docMk/>
          <pc:sldMk cId="3845691405" sldId="275"/>
        </pc:sldMkLst>
        <pc:spChg chg="mod">
          <ac:chgData name="Wang Winstar" userId="fe4640bd87a7a3e3" providerId="LiveId" clId="{EDC18AAE-8C33-468F-ADA1-F8F3578C0190}" dt="2018-10-21T13:36:55.119" v="2550"/>
          <ac:spMkLst>
            <pc:docMk/>
            <pc:sldMk cId="3845691405" sldId="275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3:35:03.687" v="2215"/>
          <ac:spMkLst>
            <pc:docMk/>
            <pc:sldMk cId="3845691405" sldId="275"/>
            <ac:spMk id="5" creationId="{48E41172-E65A-400C-93F4-ED1A34D0B2B8}"/>
          </ac:spMkLst>
        </pc:spChg>
        <pc:picChg chg="add del mod">
          <ac:chgData name="Wang Winstar" userId="fe4640bd87a7a3e3" providerId="LiveId" clId="{EDC18AAE-8C33-468F-ADA1-F8F3578C0190}" dt="2018-10-21T13:34:59.709" v="2207" actId="478"/>
          <ac:picMkLst>
            <pc:docMk/>
            <pc:sldMk cId="3845691405" sldId="275"/>
            <ac:picMk id="2" creationId="{DDBFAF9D-0585-4602-92ED-DFBDF60E5505}"/>
          </ac:picMkLst>
        </pc:picChg>
      </pc:sldChg>
      <pc:sldChg chg="modSp add">
        <pc:chgData name="Wang Winstar" userId="fe4640bd87a7a3e3" providerId="LiveId" clId="{EDC18AAE-8C33-468F-ADA1-F8F3578C0190}" dt="2018-10-21T14:03:38.892" v="3054"/>
        <pc:sldMkLst>
          <pc:docMk/>
          <pc:sldMk cId="375355057" sldId="276"/>
        </pc:sldMkLst>
        <pc:spChg chg="mod">
          <ac:chgData name="Wang Winstar" userId="fe4640bd87a7a3e3" providerId="LiveId" clId="{EDC18AAE-8C33-468F-ADA1-F8F3578C0190}" dt="2018-10-21T14:03:38.892" v="3054"/>
          <ac:spMkLst>
            <pc:docMk/>
            <pc:sldMk cId="375355057" sldId="276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3:56:24.458" v="2831"/>
          <ac:spMkLst>
            <pc:docMk/>
            <pc:sldMk cId="375355057" sldId="276"/>
            <ac:spMk id="5" creationId="{48E41172-E65A-400C-93F4-ED1A34D0B2B8}"/>
          </ac:spMkLst>
        </pc:spChg>
      </pc:sldChg>
      <pc:sldChg chg="modSp add">
        <pc:chgData name="Wang Winstar" userId="fe4640bd87a7a3e3" providerId="LiveId" clId="{EDC18AAE-8C33-468F-ADA1-F8F3578C0190}" dt="2018-10-21T13:54:17.605" v="2828" actId="1076"/>
        <pc:sldMkLst>
          <pc:docMk/>
          <pc:sldMk cId="51712359" sldId="277"/>
        </pc:sldMkLst>
        <pc:spChg chg="mod">
          <ac:chgData name="Wang Winstar" userId="fe4640bd87a7a3e3" providerId="LiveId" clId="{EDC18AAE-8C33-468F-ADA1-F8F3578C0190}" dt="2018-10-21T13:54:17.605" v="2828" actId="1076"/>
          <ac:spMkLst>
            <pc:docMk/>
            <pc:sldMk cId="51712359" sldId="277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3:52:07.862" v="2802" actId="1076"/>
          <ac:spMkLst>
            <pc:docMk/>
            <pc:sldMk cId="51712359" sldId="277"/>
            <ac:spMk id="5" creationId="{48E41172-E65A-400C-93F4-ED1A34D0B2B8}"/>
          </ac:spMkLst>
        </pc:spChg>
        <pc:picChg chg="mod">
          <ac:chgData name="Wang Winstar" userId="fe4640bd87a7a3e3" providerId="LiveId" clId="{EDC18AAE-8C33-468F-ADA1-F8F3578C0190}" dt="2018-10-21T13:54:08.739" v="2826" actId="1076"/>
          <ac:picMkLst>
            <pc:docMk/>
            <pc:sldMk cId="51712359" sldId="277"/>
            <ac:picMk id="2" creationId="{DDBFAF9D-0585-4602-92ED-DFBDF60E5505}"/>
          </ac:picMkLst>
        </pc:picChg>
      </pc:sldChg>
      <pc:sldChg chg="modSp add">
        <pc:chgData name="Wang Winstar" userId="fe4640bd87a7a3e3" providerId="LiveId" clId="{EDC18AAE-8C33-468F-ADA1-F8F3578C0190}" dt="2018-10-21T14:01:34.247" v="2923" actId="20577"/>
        <pc:sldMkLst>
          <pc:docMk/>
          <pc:sldMk cId="4122399465" sldId="278"/>
        </pc:sldMkLst>
        <pc:spChg chg="mod">
          <ac:chgData name="Wang Winstar" userId="fe4640bd87a7a3e3" providerId="LiveId" clId="{EDC18AAE-8C33-468F-ADA1-F8F3578C0190}" dt="2018-10-21T14:01:34.247" v="2923" actId="20577"/>
          <ac:spMkLst>
            <pc:docMk/>
            <pc:sldMk cId="4122399465" sldId="278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3:40:43.403" v="2553" actId="20577"/>
          <ac:spMkLst>
            <pc:docMk/>
            <pc:sldMk cId="4122399465" sldId="278"/>
            <ac:spMk id="5" creationId="{48E41172-E65A-400C-93F4-ED1A34D0B2B8}"/>
          </ac:spMkLst>
        </pc:spChg>
      </pc:sldChg>
      <pc:sldChg chg="modSp add">
        <pc:chgData name="Wang Winstar" userId="fe4640bd87a7a3e3" providerId="LiveId" clId="{EDC18AAE-8C33-468F-ADA1-F8F3578C0190}" dt="2018-10-21T14:19:12.207" v="4036"/>
        <pc:sldMkLst>
          <pc:docMk/>
          <pc:sldMk cId="2262267796" sldId="280"/>
        </pc:sldMkLst>
        <pc:spChg chg="mod">
          <ac:chgData name="Wang Winstar" userId="fe4640bd87a7a3e3" providerId="LiveId" clId="{EDC18AAE-8C33-468F-ADA1-F8F3578C0190}" dt="2018-10-21T14:19:12.207" v="4036"/>
          <ac:spMkLst>
            <pc:docMk/>
            <pc:sldMk cId="2262267796" sldId="280"/>
            <ac:spMk id="3" creationId="{45B1CD65-E28E-423C-83BF-E63A34CD1387}"/>
          </ac:spMkLst>
        </pc:spChg>
        <pc:spChg chg="mod">
          <ac:chgData name="Wang Winstar" userId="fe4640bd87a7a3e3" providerId="LiveId" clId="{EDC18AAE-8C33-468F-ADA1-F8F3578C0190}" dt="2018-10-21T14:12:57.413" v="3542"/>
          <ac:spMkLst>
            <pc:docMk/>
            <pc:sldMk cId="2262267796" sldId="280"/>
            <ac:spMk id="5" creationId="{48E41172-E65A-400C-93F4-ED1A34D0B2B8}"/>
          </ac:spMkLst>
        </pc:spChg>
      </pc:sldChg>
      <pc:sldChg chg="add">
        <pc:chgData name="Wang Winstar" userId="fe4640bd87a7a3e3" providerId="LiveId" clId="{EDC18AAE-8C33-468F-ADA1-F8F3578C0190}" dt="2018-10-21T14:12:35.553" v="3498"/>
        <pc:sldMkLst>
          <pc:docMk/>
          <pc:sldMk cId="1853371241" sldId="2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BFDB0-D6AE-2E4E-81AE-F434EC1F5F4C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499254-0494-5D46-AA0B-C8B5E3282C01}">
      <dgm:prSet phldrT="[Text]"/>
      <dgm:spPr/>
      <dgm:t>
        <a:bodyPr/>
        <a:lstStyle/>
        <a:p>
          <a:pPr algn="l"/>
          <a:r>
            <a:rPr lang="en-US" dirty="0" err="1"/>
            <a:t>关于</a:t>
          </a:r>
          <a:r>
            <a:rPr lang="zh-CN" altLang="en-US" dirty="0"/>
            <a:t>“人”的问题的合作伙伴</a:t>
          </a:r>
          <a:endParaRPr lang="en-US" dirty="0"/>
        </a:p>
      </dgm:t>
    </dgm:pt>
    <dgm:pt modelId="{EE9BE704-95BB-4040-B40C-4403056C1230}" type="parTrans" cxnId="{BE9E9589-6D75-ED4F-909D-D5F1F82FDEE3}">
      <dgm:prSet/>
      <dgm:spPr/>
      <dgm:t>
        <a:bodyPr/>
        <a:lstStyle/>
        <a:p>
          <a:pPr algn="l"/>
          <a:endParaRPr lang="en-US"/>
        </a:p>
      </dgm:t>
    </dgm:pt>
    <dgm:pt modelId="{65B24744-ADA7-A34B-AF6F-F2DAF8E0ED38}" type="sibTrans" cxnId="{BE9E9589-6D75-ED4F-909D-D5F1F82FDEE3}">
      <dgm:prSet/>
      <dgm:spPr/>
      <dgm:t>
        <a:bodyPr/>
        <a:lstStyle/>
        <a:p>
          <a:pPr algn="l"/>
          <a:endParaRPr lang="en-US"/>
        </a:p>
      </dgm:t>
    </dgm:pt>
    <dgm:pt modelId="{70CD801E-1BBA-E040-91DD-A22FA0CB373B}">
      <dgm:prSet phldrT="[Text]"/>
      <dgm:spPr/>
      <dgm:t>
        <a:bodyPr/>
        <a:lstStyle/>
        <a:p>
          <a:pPr algn="l"/>
          <a:r>
            <a:rPr lang="en-US" dirty="0" err="1"/>
            <a:t>人力资源开发</a:t>
          </a:r>
          <a:r>
            <a:rPr lang="zh-CN" altLang="en-US" dirty="0"/>
            <a:t>：人力资源增值</a:t>
          </a:r>
          <a:endParaRPr lang="en-US" dirty="0"/>
        </a:p>
      </dgm:t>
    </dgm:pt>
    <dgm:pt modelId="{F2FCE3F6-F096-EE42-8AF1-5C8E03ED894F}" type="parTrans" cxnId="{5853BE3D-1A46-3B4A-A2B9-193ED5CD2EFA}">
      <dgm:prSet/>
      <dgm:spPr/>
      <dgm:t>
        <a:bodyPr/>
        <a:lstStyle/>
        <a:p>
          <a:pPr algn="l"/>
          <a:endParaRPr lang="en-US"/>
        </a:p>
      </dgm:t>
    </dgm:pt>
    <dgm:pt modelId="{EB5137B8-C5F1-EB41-9BFA-082A7C22344C}" type="sibTrans" cxnId="{5853BE3D-1A46-3B4A-A2B9-193ED5CD2EFA}">
      <dgm:prSet/>
      <dgm:spPr/>
      <dgm:t>
        <a:bodyPr/>
        <a:lstStyle/>
        <a:p>
          <a:pPr algn="l"/>
          <a:endParaRPr lang="en-US"/>
        </a:p>
      </dgm:t>
    </dgm:pt>
    <dgm:pt modelId="{31F6B291-FA03-3842-8A4A-5A523E56B0F4}">
      <dgm:prSet phldrT="[Text]"/>
      <dgm:spPr/>
      <dgm:t>
        <a:bodyPr/>
        <a:lstStyle/>
        <a:p>
          <a:pPr algn="l"/>
          <a:r>
            <a:rPr lang="en-US" dirty="0" err="1"/>
            <a:t>公司与员工之间的</a:t>
          </a:r>
          <a:r>
            <a:rPr lang="zh-CN" altLang="en-US" dirty="0"/>
            <a:t>“同心结”和桥梁</a:t>
          </a:r>
          <a:endParaRPr lang="en-US" dirty="0"/>
        </a:p>
      </dgm:t>
    </dgm:pt>
    <dgm:pt modelId="{7A09EB33-00D2-8E4F-AEC0-50F1DC3FEE69}" type="parTrans" cxnId="{8BB2CF98-DC8E-AC4B-A62B-2A00A6C1E973}">
      <dgm:prSet/>
      <dgm:spPr/>
      <dgm:t>
        <a:bodyPr/>
        <a:lstStyle/>
        <a:p>
          <a:pPr algn="l"/>
          <a:endParaRPr lang="en-US"/>
        </a:p>
      </dgm:t>
    </dgm:pt>
    <dgm:pt modelId="{AEE733F2-BE49-444D-AB70-879C58F4F3EE}" type="sibTrans" cxnId="{8BB2CF98-DC8E-AC4B-A62B-2A00A6C1E973}">
      <dgm:prSet/>
      <dgm:spPr/>
      <dgm:t>
        <a:bodyPr/>
        <a:lstStyle/>
        <a:p>
          <a:pPr algn="l"/>
          <a:endParaRPr lang="en-US"/>
        </a:p>
      </dgm:t>
    </dgm:pt>
    <dgm:pt modelId="{C3937C98-E7CC-5847-B242-398DE69D01D4}">
      <dgm:prSet phldrT="[Text]"/>
      <dgm:spPr/>
      <dgm:t>
        <a:bodyPr/>
        <a:lstStyle/>
        <a:p>
          <a:pPr algn="l"/>
          <a:r>
            <a:rPr lang="en-US" dirty="0" err="1"/>
            <a:t>企业文化的倡导者</a:t>
          </a:r>
          <a:r>
            <a:rPr lang="en-US" altLang="zh-CN" dirty="0"/>
            <a:t>/</a:t>
          </a:r>
          <a:r>
            <a:rPr lang="zh-CN" altLang="en-US" dirty="0"/>
            <a:t>贯彻着</a:t>
          </a:r>
          <a:r>
            <a:rPr lang="en-US" altLang="zh-CN" dirty="0"/>
            <a:t>/</a:t>
          </a:r>
          <a:r>
            <a:rPr lang="zh-CN" altLang="en-US" dirty="0"/>
            <a:t>诠释者</a:t>
          </a:r>
          <a:endParaRPr lang="en-US" dirty="0"/>
        </a:p>
      </dgm:t>
    </dgm:pt>
    <dgm:pt modelId="{63BD50BE-6132-6F44-94AE-8108257136A2}" type="parTrans" cxnId="{2C8616AA-7877-4440-9784-89427F9BEC94}">
      <dgm:prSet/>
      <dgm:spPr/>
      <dgm:t>
        <a:bodyPr/>
        <a:lstStyle/>
        <a:p>
          <a:pPr algn="l"/>
          <a:endParaRPr lang="en-US"/>
        </a:p>
      </dgm:t>
    </dgm:pt>
    <dgm:pt modelId="{E73D57B4-23C6-A84D-862C-E82A4E5F5B82}" type="sibTrans" cxnId="{2C8616AA-7877-4440-9784-89427F9BEC94}">
      <dgm:prSet/>
      <dgm:spPr/>
      <dgm:t>
        <a:bodyPr/>
        <a:lstStyle/>
        <a:p>
          <a:pPr algn="l"/>
          <a:endParaRPr lang="en-US"/>
        </a:p>
      </dgm:t>
    </dgm:pt>
    <dgm:pt modelId="{FEA88722-A1F1-C347-8FD7-67F9970A398C}" type="pres">
      <dgm:prSet presAssocID="{594BFDB0-D6AE-2E4E-81AE-F434EC1F5F4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C7DD90-66A7-3546-8589-884AEEF7B341}" type="pres">
      <dgm:prSet presAssocID="{594BFDB0-D6AE-2E4E-81AE-F434EC1F5F4C}" presName="axisShape" presStyleLbl="bgShp" presStyleIdx="0" presStyleCnt="1"/>
      <dgm:spPr/>
    </dgm:pt>
    <dgm:pt modelId="{FC58D957-021D-494E-874D-2C09E85A281F}" type="pres">
      <dgm:prSet presAssocID="{594BFDB0-D6AE-2E4E-81AE-F434EC1F5F4C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7B54A-C8DA-9F4B-A2BB-0A9D95E9A1D7}" type="pres">
      <dgm:prSet presAssocID="{594BFDB0-D6AE-2E4E-81AE-F434EC1F5F4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49C6A-C64B-3C44-AC5B-0DB402D9D5D3}" type="pres">
      <dgm:prSet presAssocID="{594BFDB0-D6AE-2E4E-81AE-F434EC1F5F4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07A39-5D6E-CB47-A5D9-7C073798220D}" type="pres">
      <dgm:prSet presAssocID="{594BFDB0-D6AE-2E4E-81AE-F434EC1F5F4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D9BEBA-0946-3E4C-9979-FD1B3B3F81EA}" type="presOf" srcId="{C3937C98-E7CC-5847-B242-398DE69D01D4}" destId="{48F07A39-5D6E-CB47-A5D9-7C073798220D}" srcOrd="0" destOrd="0" presId="urn:microsoft.com/office/officeart/2005/8/layout/matrix2"/>
    <dgm:cxn modelId="{0D61EDF7-0A3C-5B48-B570-930F30F555D0}" type="presOf" srcId="{32499254-0494-5D46-AA0B-C8B5E3282C01}" destId="{FC58D957-021D-494E-874D-2C09E85A281F}" srcOrd="0" destOrd="0" presId="urn:microsoft.com/office/officeart/2005/8/layout/matrix2"/>
    <dgm:cxn modelId="{2B74E886-4A47-8648-B364-3A9E711E686D}" type="presOf" srcId="{70CD801E-1BBA-E040-91DD-A22FA0CB373B}" destId="{5607B54A-C8DA-9F4B-A2BB-0A9D95E9A1D7}" srcOrd="0" destOrd="0" presId="urn:microsoft.com/office/officeart/2005/8/layout/matrix2"/>
    <dgm:cxn modelId="{BE9E9589-6D75-ED4F-909D-D5F1F82FDEE3}" srcId="{594BFDB0-D6AE-2E4E-81AE-F434EC1F5F4C}" destId="{32499254-0494-5D46-AA0B-C8B5E3282C01}" srcOrd="0" destOrd="0" parTransId="{EE9BE704-95BB-4040-B40C-4403056C1230}" sibTransId="{65B24744-ADA7-A34B-AF6F-F2DAF8E0ED38}"/>
    <dgm:cxn modelId="{19F84E18-17E7-5543-82B0-CDE4AC599E83}" type="presOf" srcId="{594BFDB0-D6AE-2E4E-81AE-F434EC1F5F4C}" destId="{FEA88722-A1F1-C347-8FD7-67F9970A398C}" srcOrd="0" destOrd="0" presId="urn:microsoft.com/office/officeart/2005/8/layout/matrix2"/>
    <dgm:cxn modelId="{31D9F3DB-13C7-A54E-A355-8638BB4287B1}" type="presOf" srcId="{31F6B291-FA03-3842-8A4A-5A523E56B0F4}" destId="{95949C6A-C64B-3C44-AC5B-0DB402D9D5D3}" srcOrd="0" destOrd="0" presId="urn:microsoft.com/office/officeart/2005/8/layout/matrix2"/>
    <dgm:cxn modelId="{5853BE3D-1A46-3B4A-A2B9-193ED5CD2EFA}" srcId="{594BFDB0-D6AE-2E4E-81AE-F434EC1F5F4C}" destId="{70CD801E-1BBA-E040-91DD-A22FA0CB373B}" srcOrd="1" destOrd="0" parTransId="{F2FCE3F6-F096-EE42-8AF1-5C8E03ED894F}" sibTransId="{EB5137B8-C5F1-EB41-9BFA-082A7C22344C}"/>
    <dgm:cxn modelId="{8BB2CF98-DC8E-AC4B-A62B-2A00A6C1E973}" srcId="{594BFDB0-D6AE-2E4E-81AE-F434EC1F5F4C}" destId="{31F6B291-FA03-3842-8A4A-5A523E56B0F4}" srcOrd="2" destOrd="0" parTransId="{7A09EB33-00D2-8E4F-AEC0-50F1DC3FEE69}" sibTransId="{AEE733F2-BE49-444D-AB70-879C58F4F3EE}"/>
    <dgm:cxn modelId="{2C8616AA-7877-4440-9784-89427F9BEC94}" srcId="{594BFDB0-D6AE-2E4E-81AE-F434EC1F5F4C}" destId="{C3937C98-E7CC-5847-B242-398DE69D01D4}" srcOrd="3" destOrd="0" parTransId="{63BD50BE-6132-6F44-94AE-8108257136A2}" sibTransId="{E73D57B4-23C6-A84D-862C-E82A4E5F5B82}"/>
    <dgm:cxn modelId="{E6361AA8-FE82-594E-A620-0A020BAC902F}" type="presParOf" srcId="{FEA88722-A1F1-C347-8FD7-67F9970A398C}" destId="{8FC7DD90-66A7-3546-8589-884AEEF7B341}" srcOrd="0" destOrd="0" presId="urn:microsoft.com/office/officeart/2005/8/layout/matrix2"/>
    <dgm:cxn modelId="{F34F5393-8E31-204B-BA77-D9B48DF2FCCE}" type="presParOf" srcId="{FEA88722-A1F1-C347-8FD7-67F9970A398C}" destId="{FC58D957-021D-494E-874D-2C09E85A281F}" srcOrd="1" destOrd="0" presId="urn:microsoft.com/office/officeart/2005/8/layout/matrix2"/>
    <dgm:cxn modelId="{A24F7C94-1AFD-054D-8B37-947CA4967CF5}" type="presParOf" srcId="{FEA88722-A1F1-C347-8FD7-67F9970A398C}" destId="{5607B54A-C8DA-9F4B-A2BB-0A9D95E9A1D7}" srcOrd="2" destOrd="0" presId="urn:microsoft.com/office/officeart/2005/8/layout/matrix2"/>
    <dgm:cxn modelId="{68320011-20C2-5A40-9041-D6A2545842DC}" type="presParOf" srcId="{FEA88722-A1F1-C347-8FD7-67F9970A398C}" destId="{95949C6A-C64B-3C44-AC5B-0DB402D9D5D3}" srcOrd="3" destOrd="0" presId="urn:microsoft.com/office/officeart/2005/8/layout/matrix2"/>
    <dgm:cxn modelId="{F711C733-C057-DC40-8F87-FC09023A2DF0}" type="presParOf" srcId="{FEA88722-A1F1-C347-8FD7-67F9970A398C}" destId="{48F07A39-5D6E-CB47-A5D9-7C073798220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8E8467-EBF3-DD4B-ACBD-339C220B53AA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8B84D8-41AF-5E4A-A295-59B133B5F5C8}">
      <dgm:prSet phldrT="[Text]" custT="1"/>
      <dgm:spPr/>
      <dgm:t>
        <a:bodyPr/>
        <a:lstStyle/>
        <a:p>
          <a:pPr algn="l"/>
          <a:r>
            <a:rPr lang="en-US" sz="2000" dirty="0" err="1"/>
            <a:t>懂业务</a:t>
          </a:r>
          <a:endParaRPr lang="en-US" sz="2000" dirty="0"/>
        </a:p>
      </dgm:t>
    </dgm:pt>
    <dgm:pt modelId="{4AB01021-A256-D640-8D79-D7A6FB96869F}" type="parTrans" cxnId="{4D65062E-2AB0-8047-80D2-38B5690B460D}">
      <dgm:prSet/>
      <dgm:spPr/>
      <dgm:t>
        <a:bodyPr/>
        <a:lstStyle/>
        <a:p>
          <a:pPr algn="l"/>
          <a:endParaRPr lang="en-US"/>
        </a:p>
      </dgm:t>
    </dgm:pt>
    <dgm:pt modelId="{C17165DC-8D62-E14C-BE71-B1E2EB70E41B}" type="sibTrans" cxnId="{4D65062E-2AB0-8047-80D2-38B5690B460D}">
      <dgm:prSet/>
      <dgm:spPr/>
      <dgm:t>
        <a:bodyPr/>
        <a:lstStyle/>
        <a:p>
          <a:pPr algn="l"/>
          <a:endParaRPr lang="en-US"/>
        </a:p>
      </dgm:t>
    </dgm:pt>
    <dgm:pt modelId="{F18A4B97-5D39-2943-B447-51221DCB12BD}">
      <dgm:prSet phldrT="[Text]"/>
      <dgm:spPr/>
      <dgm:t>
        <a:bodyPr/>
        <a:lstStyle/>
        <a:p>
          <a:pPr algn="l"/>
          <a:r>
            <a:rPr lang="en-US" dirty="0" err="1"/>
            <a:t>业务碰到了什么问题</a:t>
          </a:r>
          <a:endParaRPr lang="en-US" dirty="0"/>
        </a:p>
      </dgm:t>
    </dgm:pt>
    <dgm:pt modelId="{71A81EA6-B3FD-0649-A6BB-16FEC8E7BDF7}" type="parTrans" cxnId="{186AA652-671E-3141-805E-C58FE0F23F8D}">
      <dgm:prSet/>
      <dgm:spPr/>
      <dgm:t>
        <a:bodyPr/>
        <a:lstStyle/>
        <a:p>
          <a:pPr algn="l"/>
          <a:endParaRPr lang="en-US"/>
        </a:p>
      </dgm:t>
    </dgm:pt>
    <dgm:pt modelId="{EF170B68-A604-6641-8F36-0958D21DA066}" type="sibTrans" cxnId="{186AA652-671E-3141-805E-C58FE0F23F8D}">
      <dgm:prSet/>
      <dgm:spPr/>
      <dgm:t>
        <a:bodyPr/>
        <a:lstStyle/>
        <a:p>
          <a:pPr algn="l"/>
          <a:endParaRPr lang="en-US"/>
        </a:p>
      </dgm:t>
    </dgm:pt>
    <dgm:pt modelId="{B01192AF-ED1E-A642-B6E4-989E04A8D999}">
      <dgm:prSet phldrT="[Text]" custT="1"/>
      <dgm:spPr/>
      <dgm:t>
        <a:bodyPr/>
        <a:lstStyle/>
        <a:p>
          <a:pPr algn="l"/>
          <a:r>
            <a:rPr lang="en-US" sz="2000" dirty="0" err="1"/>
            <a:t>提效能</a:t>
          </a:r>
          <a:endParaRPr lang="en-US" sz="2000" dirty="0"/>
        </a:p>
      </dgm:t>
    </dgm:pt>
    <dgm:pt modelId="{D1442E4C-542F-A44F-8BB3-4BADC969D8CA}" type="parTrans" cxnId="{EE86EE7F-4991-C54C-A0C7-E755FF2AE03E}">
      <dgm:prSet/>
      <dgm:spPr/>
      <dgm:t>
        <a:bodyPr/>
        <a:lstStyle/>
        <a:p>
          <a:pPr algn="l"/>
          <a:endParaRPr lang="en-US"/>
        </a:p>
      </dgm:t>
    </dgm:pt>
    <dgm:pt modelId="{017BB13C-FBF3-BE41-AC89-90CE76E04117}" type="sibTrans" cxnId="{EE86EE7F-4991-C54C-A0C7-E755FF2AE03E}">
      <dgm:prSet/>
      <dgm:spPr/>
      <dgm:t>
        <a:bodyPr/>
        <a:lstStyle/>
        <a:p>
          <a:pPr algn="l"/>
          <a:endParaRPr lang="en-US"/>
        </a:p>
      </dgm:t>
    </dgm:pt>
    <dgm:pt modelId="{4EAD88F5-5A6A-1F40-BEBC-E1E98AE36820}">
      <dgm:prSet phldrT="[Text]"/>
      <dgm:spPr/>
      <dgm:t>
        <a:bodyPr/>
        <a:lstStyle/>
        <a:p>
          <a:pPr algn="l"/>
          <a:r>
            <a:rPr lang="en-US" dirty="0" err="1"/>
            <a:t>团队效能高吗</a:t>
          </a:r>
          <a:endParaRPr lang="en-US" dirty="0"/>
        </a:p>
      </dgm:t>
    </dgm:pt>
    <dgm:pt modelId="{E049A279-8AFC-BC4F-99ED-7DFCDC43A84F}" type="parTrans" cxnId="{58449ACC-82BA-2F44-9484-CBEF2A2C764D}">
      <dgm:prSet/>
      <dgm:spPr/>
      <dgm:t>
        <a:bodyPr/>
        <a:lstStyle/>
        <a:p>
          <a:pPr algn="l"/>
          <a:endParaRPr lang="en-US"/>
        </a:p>
      </dgm:t>
    </dgm:pt>
    <dgm:pt modelId="{8449E31F-52D1-A141-A55C-5EC5DEFF88ED}" type="sibTrans" cxnId="{58449ACC-82BA-2F44-9484-CBEF2A2C764D}">
      <dgm:prSet/>
      <dgm:spPr/>
      <dgm:t>
        <a:bodyPr/>
        <a:lstStyle/>
        <a:p>
          <a:pPr algn="l"/>
          <a:endParaRPr lang="en-US"/>
        </a:p>
      </dgm:t>
    </dgm:pt>
    <dgm:pt modelId="{FF9ECA5D-20F4-BA42-A07F-47B2AEBDDBCD}">
      <dgm:prSet phldrT="[Text]" custT="1"/>
      <dgm:spPr/>
      <dgm:t>
        <a:bodyPr/>
        <a:lstStyle/>
        <a:p>
          <a:pPr algn="l"/>
          <a:r>
            <a:rPr lang="en-US" sz="2000" dirty="0" err="1"/>
            <a:t>推文化</a:t>
          </a:r>
          <a:endParaRPr lang="en-US" sz="2000" dirty="0"/>
        </a:p>
      </dgm:t>
    </dgm:pt>
    <dgm:pt modelId="{3B034672-4804-4946-AB26-34A33A1DDECA}" type="parTrans" cxnId="{F8F71D8A-AC38-1B4F-B2F0-323FDBA17B5B}">
      <dgm:prSet/>
      <dgm:spPr/>
      <dgm:t>
        <a:bodyPr/>
        <a:lstStyle/>
        <a:p>
          <a:pPr algn="l"/>
          <a:endParaRPr lang="en-US"/>
        </a:p>
      </dgm:t>
    </dgm:pt>
    <dgm:pt modelId="{E3C8D73C-88FC-C348-8D9F-840C3653D69C}" type="sibTrans" cxnId="{F8F71D8A-AC38-1B4F-B2F0-323FDBA17B5B}">
      <dgm:prSet/>
      <dgm:spPr/>
      <dgm:t>
        <a:bodyPr/>
        <a:lstStyle/>
        <a:p>
          <a:pPr algn="l"/>
          <a:endParaRPr lang="en-US"/>
        </a:p>
      </dgm:t>
    </dgm:pt>
    <dgm:pt modelId="{1BAF8B33-4604-0447-AD4E-0C1A85D4140F}">
      <dgm:prSet phldrT="[Text]"/>
      <dgm:spPr/>
      <dgm:t>
        <a:bodyPr/>
        <a:lstStyle/>
        <a:p>
          <a:pPr algn="l"/>
          <a:r>
            <a:rPr lang="en-US" dirty="0" err="1"/>
            <a:t>团队的精神面貌好吗</a:t>
          </a:r>
          <a:endParaRPr lang="en-US" dirty="0"/>
        </a:p>
      </dgm:t>
    </dgm:pt>
    <dgm:pt modelId="{FB930737-6DE3-DB4A-9918-E73CED847F8C}" type="parTrans" cxnId="{B11CECF8-5EB5-D844-BF77-8B0E54489ED4}">
      <dgm:prSet/>
      <dgm:spPr/>
      <dgm:t>
        <a:bodyPr/>
        <a:lstStyle/>
        <a:p>
          <a:pPr algn="l"/>
          <a:endParaRPr lang="en-US"/>
        </a:p>
      </dgm:t>
    </dgm:pt>
    <dgm:pt modelId="{B352D933-873B-E84E-B456-72DA0B7403D2}" type="sibTrans" cxnId="{B11CECF8-5EB5-D844-BF77-8B0E54489ED4}">
      <dgm:prSet/>
      <dgm:spPr/>
      <dgm:t>
        <a:bodyPr/>
        <a:lstStyle/>
        <a:p>
          <a:pPr algn="l"/>
          <a:endParaRPr lang="en-US"/>
        </a:p>
      </dgm:t>
    </dgm:pt>
    <dgm:pt modelId="{2F56375D-F956-4A4B-A256-54FB33D7B208}">
      <dgm:prSet phldrT="[Text]" custT="1"/>
      <dgm:spPr/>
      <dgm:t>
        <a:bodyPr/>
        <a:lstStyle/>
        <a:p>
          <a:pPr algn="l"/>
          <a:r>
            <a:rPr lang="en-US" sz="2000" dirty="0" err="1"/>
            <a:t>促人才</a:t>
          </a:r>
          <a:endParaRPr lang="en-US" sz="2000" dirty="0"/>
        </a:p>
      </dgm:t>
    </dgm:pt>
    <dgm:pt modelId="{F391517F-FC3A-444B-AC65-173000BDEB5A}" type="parTrans" cxnId="{1ED0E79B-B138-314B-B085-0ED3DD3BCB4B}">
      <dgm:prSet/>
      <dgm:spPr/>
      <dgm:t>
        <a:bodyPr/>
        <a:lstStyle/>
        <a:p>
          <a:pPr algn="l"/>
          <a:endParaRPr lang="en-US"/>
        </a:p>
      </dgm:t>
    </dgm:pt>
    <dgm:pt modelId="{4D527511-9D51-564F-913C-8D5B2265F1D9}" type="sibTrans" cxnId="{1ED0E79B-B138-314B-B085-0ED3DD3BCB4B}">
      <dgm:prSet/>
      <dgm:spPr/>
      <dgm:t>
        <a:bodyPr/>
        <a:lstStyle/>
        <a:p>
          <a:pPr algn="l"/>
          <a:endParaRPr lang="en-US"/>
        </a:p>
      </dgm:t>
    </dgm:pt>
    <dgm:pt modelId="{813846D4-EC67-8F49-87BB-E377E8C8BDE0}">
      <dgm:prSet phldrT="[Text]"/>
      <dgm:spPr/>
      <dgm:t>
        <a:bodyPr/>
        <a:lstStyle/>
        <a:p>
          <a:pPr algn="l"/>
          <a:r>
            <a:rPr lang="en-US" dirty="0" err="1"/>
            <a:t>团队是否还有足够的战斗力把握机会</a:t>
          </a:r>
          <a:endParaRPr lang="en-US" dirty="0"/>
        </a:p>
      </dgm:t>
    </dgm:pt>
    <dgm:pt modelId="{F2C00912-37D8-4E4C-BF8A-1CF026AA05D2}" type="parTrans" cxnId="{CDC88837-1334-C643-83DC-A2E53126937C}">
      <dgm:prSet/>
      <dgm:spPr/>
      <dgm:t>
        <a:bodyPr/>
        <a:lstStyle/>
        <a:p>
          <a:pPr algn="l"/>
          <a:endParaRPr lang="en-US"/>
        </a:p>
      </dgm:t>
    </dgm:pt>
    <dgm:pt modelId="{8E272637-9698-7142-B429-3E13809206DE}" type="sibTrans" cxnId="{CDC88837-1334-C643-83DC-A2E53126937C}">
      <dgm:prSet/>
      <dgm:spPr/>
      <dgm:t>
        <a:bodyPr/>
        <a:lstStyle/>
        <a:p>
          <a:pPr algn="l"/>
          <a:endParaRPr lang="en-US"/>
        </a:p>
      </dgm:t>
    </dgm:pt>
    <dgm:pt modelId="{BA646FE0-3536-8446-BD47-7780B356E8D1}">
      <dgm:prSet phldrT="[Text]"/>
      <dgm:spPr/>
      <dgm:t>
        <a:bodyPr/>
        <a:lstStyle/>
        <a:p>
          <a:pPr algn="l"/>
          <a:r>
            <a:rPr lang="en-US" dirty="0" err="1"/>
            <a:t>还有什么机会</a:t>
          </a:r>
          <a:endParaRPr lang="en-US" dirty="0"/>
        </a:p>
      </dgm:t>
    </dgm:pt>
    <dgm:pt modelId="{2928BB96-A62B-2E46-BCB9-EF4E6ADDD518}" type="parTrans" cxnId="{AB4597B8-001B-AC4D-8CF8-AE0D146C9DA4}">
      <dgm:prSet/>
      <dgm:spPr/>
      <dgm:t>
        <a:bodyPr/>
        <a:lstStyle/>
        <a:p>
          <a:pPr algn="l"/>
          <a:endParaRPr lang="en-US"/>
        </a:p>
      </dgm:t>
    </dgm:pt>
    <dgm:pt modelId="{E4CACB4E-D9C3-6247-94B3-8B8203EEA910}" type="sibTrans" cxnId="{AB4597B8-001B-AC4D-8CF8-AE0D146C9DA4}">
      <dgm:prSet/>
      <dgm:spPr/>
      <dgm:t>
        <a:bodyPr/>
        <a:lstStyle/>
        <a:p>
          <a:pPr algn="l"/>
          <a:endParaRPr lang="en-US"/>
        </a:p>
      </dgm:t>
    </dgm:pt>
    <dgm:pt modelId="{FA510E0B-2018-8442-A940-78B4FA12AEA4}" type="pres">
      <dgm:prSet presAssocID="{558E8467-EBF3-DD4B-ACBD-339C220B53A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7043D6-7688-B94E-8C01-DF34A9F00BD3}" type="pres">
      <dgm:prSet presAssocID="{558E8467-EBF3-DD4B-ACBD-339C220B53AA}" presName="children" presStyleCnt="0"/>
      <dgm:spPr/>
    </dgm:pt>
    <dgm:pt modelId="{A2D95CF4-55F6-454E-9F41-FF00C044EFFE}" type="pres">
      <dgm:prSet presAssocID="{558E8467-EBF3-DD4B-ACBD-339C220B53AA}" presName="child1group" presStyleCnt="0"/>
      <dgm:spPr/>
    </dgm:pt>
    <dgm:pt modelId="{022CEE3A-E8C4-EE4C-84B6-2EE9923DF8BB}" type="pres">
      <dgm:prSet presAssocID="{558E8467-EBF3-DD4B-ACBD-339C220B53AA}" presName="child1" presStyleLbl="bgAcc1" presStyleIdx="0" presStyleCnt="4"/>
      <dgm:spPr/>
      <dgm:t>
        <a:bodyPr/>
        <a:lstStyle/>
        <a:p>
          <a:endParaRPr lang="en-US"/>
        </a:p>
      </dgm:t>
    </dgm:pt>
    <dgm:pt modelId="{4AF57F4E-797B-744B-8C92-49ECA10BC1A3}" type="pres">
      <dgm:prSet presAssocID="{558E8467-EBF3-DD4B-ACBD-339C220B53AA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4DA4A-D1D1-FB49-AD5B-C4FA92BF4098}" type="pres">
      <dgm:prSet presAssocID="{558E8467-EBF3-DD4B-ACBD-339C220B53AA}" presName="child2group" presStyleCnt="0"/>
      <dgm:spPr/>
    </dgm:pt>
    <dgm:pt modelId="{9EBB3C36-B16E-C443-A0F6-4AF2C2B34F7D}" type="pres">
      <dgm:prSet presAssocID="{558E8467-EBF3-DD4B-ACBD-339C220B53AA}" presName="child2" presStyleLbl="bgAcc1" presStyleIdx="1" presStyleCnt="4"/>
      <dgm:spPr/>
      <dgm:t>
        <a:bodyPr/>
        <a:lstStyle/>
        <a:p>
          <a:endParaRPr lang="en-US"/>
        </a:p>
      </dgm:t>
    </dgm:pt>
    <dgm:pt modelId="{573504AC-EF77-5F49-9594-19D31A7AF92A}" type="pres">
      <dgm:prSet presAssocID="{558E8467-EBF3-DD4B-ACBD-339C220B53AA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8EB40F-ECF4-784B-9BBF-648A86C9A4F9}" type="pres">
      <dgm:prSet presAssocID="{558E8467-EBF3-DD4B-ACBD-339C220B53AA}" presName="child3group" presStyleCnt="0"/>
      <dgm:spPr/>
    </dgm:pt>
    <dgm:pt modelId="{7DC17C8A-AD8D-3444-9045-B33670F8E71F}" type="pres">
      <dgm:prSet presAssocID="{558E8467-EBF3-DD4B-ACBD-339C220B53AA}" presName="child3" presStyleLbl="bgAcc1" presStyleIdx="2" presStyleCnt="4"/>
      <dgm:spPr/>
      <dgm:t>
        <a:bodyPr/>
        <a:lstStyle/>
        <a:p>
          <a:endParaRPr lang="en-US"/>
        </a:p>
      </dgm:t>
    </dgm:pt>
    <dgm:pt modelId="{D4AF326E-6F63-2F41-A388-3B1FF63873A7}" type="pres">
      <dgm:prSet presAssocID="{558E8467-EBF3-DD4B-ACBD-339C220B53AA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2A2BB-C9FC-3748-92D2-F6A21D874AA9}" type="pres">
      <dgm:prSet presAssocID="{558E8467-EBF3-DD4B-ACBD-339C220B53AA}" presName="child4group" presStyleCnt="0"/>
      <dgm:spPr/>
    </dgm:pt>
    <dgm:pt modelId="{51F60CC7-9056-7743-8E47-DDACC8210675}" type="pres">
      <dgm:prSet presAssocID="{558E8467-EBF3-DD4B-ACBD-339C220B53AA}" presName="child4" presStyleLbl="bgAcc1" presStyleIdx="3" presStyleCnt="4"/>
      <dgm:spPr/>
      <dgm:t>
        <a:bodyPr/>
        <a:lstStyle/>
        <a:p>
          <a:endParaRPr lang="en-US"/>
        </a:p>
      </dgm:t>
    </dgm:pt>
    <dgm:pt modelId="{7431639A-241E-6143-8D66-7E3A26568A1D}" type="pres">
      <dgm:prSet presAssocID="{558E8467-EBF3-DD4B-ACBD-339C220B53AA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1ACCF-A50A-464C-91AE-FC5488709879}" type="pres">
      <dgm:prSet presAssocID="{558E8467-EBF3-DD4B-ACBD-339C220B53AA}" presName="childPlaceholder" presStyleCnt="0"/>
      <dgm:spPr/>
    </dgm:pt>
    <dgm:pt modelId="{F894C871-E837-6F42-88DC-16C51A466111}" type="pres">
      <dgm:prSet presAssocID="{558E8467-EBF3-DD4B-ACBD-339C220B53AA}" presName="circle" presStyleCnt="0"/>
      <dgm:spPr/>
    </dgm:pt>
    <dgm:pt modelId="{8DBB41E6-804B-F148-89F5-59F976486EEF}" type="pres">
      <dgm:prSet presAssocID="{558E8467-EBF3-DD4B-ACBD-339C220B53AA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809FF6-494C-604C-AF68-73CF34F8FAE8}" type="pres">
      <dgm:prSet presAssocID="{558E8467-EBF3-DD4B-ACBD-339C220B53AA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FD5C05-BCA2-3248-B404-C6D090F63209}" type="pres">
      <dgm:prSet presAssocID="{558E8467-EBF3-DD4B-ACBD-339C220B53AA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3DCF7B-3211-7546-9AFC-12CED39595EA}" type="pres">
      <dgm:prSet presAssocID="{558E8467-EBF3-DD4B-ACBD-339C220B53AA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2B533-A4CB-8F48-837C-FC2E2ADF826E}" type="pres">
      <dgm:prSet presAssocID="{558E8467-EBF3-DD4B-ACBD-339C220B53AA}" presName="quadrantPlaceholder" presStyleCnt="0"/>
      <dgm:spPr/>
    </dgm:pt>
    <dgm:pt modelId="{E03E23E0-3999-4740-9DC5-CE3E0B341933}" type="pres">
      <dgm:prSet presAssocID="{558E8467-EBF3-DD4B-ACBD-339C220B53AA}" presName="center1" presStyleLbl="fgShp" presStyleIdx="0" presStyleCnt="2"/>
      <dgm:spPr/>
    </dgm:pt>
    <dgm:pt modelId="{2050547C-69FC-5344-B03C-635671867045}" type="pres">
      <dgm:prSet presAssocID="{558E8467-EBF3-DD4B-ACBD-339C220B53AA}" presName="center2" presStyleLbl="fgShp" presStyleIdx="1" presStyleCnt="2"/>
      <dgm:spPr/>
    </dgm:pt>
  </dgm:ptLst>
  <dgm:cxnLst>
    <dgm:cxn modelId="{EE86EE7F-4991-C54C-A0C7-E755FF2AE03E}" srcId="{558E8467-EBF3-DD4B-ACBD-339C220B53AA}" destId="{B01192AF-ED1E-A642-B6E4-989E04A8D999}" srcOrd="1" destOrd="0" parTransId="{D1442E4C-542F-A44F-8BB3-4BADC969D8CA}" sibTransId="{017BB13C-FBF3-BE41-AC89-90CE76E04117}"/>
    <dgm:cxn modelId="{CDC88837-1334-C643-83DC-A2E53126937C}" srcId="{2F56375D-F956-4A4B-A256-54FB33D7B208}" destId="{813846D4-EC67-8F49-87BB-E377E8C8BDE0}" srcOrd="0" destOrd="0" parTransId="{F2C00912-37D8-4E4C-BF8A-1CF026AA05D2}" sibTransId="{8E272637-9698-7142-B429-3E13809206DE}"/>
    <dgm:cxn modelId="{82594CA4-926D-D14C-B95D-AB6F7A1EEEF0}" type="presOf" srcId="{FF9ECA5D-20F4-BA42-A07F-47B2AEBDDBCD}" destId="{29FD5C05-BCA2-3248-B404-C6D090F63209}" srcOrd="0" destOrd="0" presId="urn:microsoft.com/office/officeart/2005/8/layout/cycle4"/>
    <dgm:cxn modelId="{7390BAD4-BCB1-904A-BA72-C0E0594FDD76}" type="presOf" srcId="{1BAF8B33-4604-0447-AD4E-0C1A85D4140F}" destId="{7DC17C8A-AD8D-3444-9045-B33670F8E71F}" srcOrd="0" destOrd="0" presId="urn:microsoft.com/office/officeart/2005/8/layout/cycle4"/>
    <dgm:cxn modelId="{186AA652-671E-3141-805E-C58FE0F23F8D}" srcId="{398B84D8-41AF-5E4A-A295-59B133B5F5C8}" destId="{F18A4B97-5D39-2943-B447-51221DCB12BD}" srcOrd="0" destOrd="0" parTransId="{71A81EA6-B3FD-0649-A6BB-16FEC8E7BDF7}" sibTransId="{EF170B68-A604-6641-8F36-0958D21DA066}"/>
    <dgm:cxn modelId="{E5B47CB8-6C67-8647-9C24-1C6442662A57}" type="presOf" srcId="{398B84D8-41AF-5E4A-A295-59B133B5F5C8}" destId="{8DBB41E6-804B-F148-89F5-59F976486EEF}" srcOrd="0" destOrd="0" presId="urn:microsoft.com/office/officeart/2005/8/layout/cycle4"/>
    <dgm:cxn modelId="{F77F53D4-EBE7-B64E-9C47-ED9619B39AD6}" type="presOf" srcId="{BA646FE0-3536-8446-BD47-7780B356E8D1}" destId="{4AF57F4E-797B-744B-8C92-49ECA10BC1A3}" srcOrd="1" destOrd="1" presId="urn:microsoft.com/office/officeart/2005/8/layout/cycle4"/>
    <dgm:cxn modelId="{2B2E0E65-BA15-B942-B8F7-B6E19C5C428B}" type="presOf" srcId="{2F56375D-F956-4A4B-A256-54FB33D7B208}" destId="{713DCF7B-3211-7546-9AFC-12CED39595EA}" srcOrd="0" destOrd="0" presId="urn:microsoft.com/office/officeart/2005/8/layout/cycle4"/>
    <dgm:cxn modelId="{5D26B986-9F7D-C046-877B-01F96F62DEB7}" type="presOf" srcId="{F18A4B97-5D39-2943-B447-51221DCB12BD}" destId="{022CEE3A-E8C4-EE4C-84B6-2EE9923DF8BB}" srcOrd="0" destOrd="0" presId="urn:microsoft.com/office/officeart/2005/8/layout/cycle4"/>
    <dgm:cxn modelId="{ED0FD7AA-DB32-5A44-8636-DE63252DD023}" type="presOf" srcId="{B01192AF-ED1E-A642-B6E4-989E04A8D999}" destId="{F2809FF6-494C-604C-AF68-73CF34F8FAE8}" srcOrd="0" destOrd="0" presId="urn:microsoft.com/office/officeart/2005/8/layout/cycle4"/>
    <dgm:cxn modelId="{F8F71D8A-AC38-1B4F-B2F0-323FDBA17B5B}" srcId="{558E8467-EBF3-DD4B-ACBD-339C220B53AA}" destId="{FF9ECA5D-20F4-BA42-A07F-47B2AEBDDBCD}" srcOrd="2" destOrd="0" parTransId="{3B034672-4804-4946-AB26-34A33A1DDECA}" sibTransId="{E3C8D73C-88FC-C348-8D9F-840C3653D69C}"/>
    <dgm:cxn modelId="{B11CECF8-5EB5-D844-BF77-8B0E54489ED4}" srcId="{FF9ECA5D-20F4-BA42-A07F-47B2AEBDDBCD}" destId="{1BAF8B33-4604-0447-AD4E-0C1A85D4140F}" srcOrd="0" destOrd="0" parTransId="{FB930737-6DE3-DB4A-9918-E73CED847F8C}" sibTransId="{B352D933-873B-E84E-B456-72DA0B7403D2}"/>
    <dgm:cxn modelId="{C1F1CB30-B4BB-0949-ACBF-182C7BA086C9}" type="presOf" srcId="{813846D4-EC67-8F49-87BB-E377E8C8BDE0}" destId="{7431639A-241E-6143-8D66-7E3A26568A1D}" srcOrd="1" destOrd="0" presId="urn:microsoft.com/office/officeart/2005/8/layout/cycle4"/>
    <dgm:cxn modelId="{2E7CC8E8-0354-3142-B3EF-B7CA5CB5A16D}" type="presOf" srcId="{BA646FE0-3536-8446-BD47-7780B356E8D1}" destId="{022CEE3A-E8C4-EE4C-84B6-2EE9923DF8BB}" srcOrd="0" destOrd="1" presId="urn:microsoft.com/office/officeart/2005/8/layout/cycle4"/>
    <dgm:cxn modelId="{A17FC6A7-5E97-DA49-8944-57523547EC54}" type="presOf" srcId="{4EAD88F5-5A6A-1F40-BEBC-E1E98AE36820}" destId="{9EBB3C36-B16E-C443-A0F6-4AF2C2B34F7D}" srcOrd="0" destOrd="0" presId="urn:microsoft.com/office/officeart/2005/8/layout/cycle4"/>
    <dgm:cxn modelId="{AB4597B8-001B-AC4D-8CF8-AE0D146C9DA4}" srcId="{398B84D8-41AF-5E4A-A295-59B133B5F5C8}" destId="{BA646FE0-3536-8446-BD47-7780B356E8D1}" srcOrd="1" destOrd="0" parTransId="{2928BB96-A62B-2E46-BCB9-EF4E6ADDD518}" sibTransId="{E4CACB4E-D9C3-6247-94B3-8B8203EEA910}"/>
    <dgm:cxn modelId="{1ED0E79B-B138-314B-B085-0ED3DD3BCB4B}" srcId="{558E8467-EBF3-DD4B-ACBD-339C220B53AA}" destId="{2F56375D-F956-4A4B-A256-54FB33D7B208}" srcOrd="3" destOrd="0" parTransId="{F391517F-FC3A-444B-AC65-173000BDEB5A}" sibTransId="{4D527511-9D51-564F-913C-8D5B2265F1D9}"/>
    <dgm:cxn modelId="{0AFC3875-4182-F548-BFBD-07AE26DEB273}" type="presOf" srcId="{4EAD88F5-5A6A-1F40-BEBC-E1E98AE36820}" destId="{573504AC-EF77-5F49-9594-19D31A7AF92A}" srcOrd="1" destOrd="0" presId="urn:microsoft.com/office/officeart/2005/8/layout/cycle4"/>
    <dgm:cxn modelId="{58449ACC-82BA-2F44-9484-CBEF2A2C764D}" srcId="{B01192AF-ED1E-A642-B6E4-989E04A8D999}" destId="{4EAD88F5-5A6A-1F40-BEBC-E1E98AE36820}" srcOrd="0" destOrd="0" parTransId="{E049A279-8AFC-BC4F-99ED-7DFCDC43A84F}" sibTransId="{8449E31F-52D1-A141-A55C-5EC5DEFF88ED}"/>
    <dgm:cxn modelId="{B73487F6-F32A-454D-B839-06AC5F77CE20}" type="presOf" srcId="{813846D4-EC67-8F49-87BB-E377E8C8BDE0}" destId="{51F60CC7-9056-7743-8E47-DDACC8210675}" srcOrd="0" destOrd="0" presId="urn:microsoft.com/office/officeart/2005/8/layout/cycle4"/>
    <dgm:cxn modelId="{4969A879-6A68-5F45-A967-BBD4BE804322}" type="presOf" srcId="{F18A4B97-5D39-2943-B447-51221DCB12BD}" destId="{4AF57F4E-797B-744B-8C92-49ECA10BC1A3}" srcOrd="1" destOrd="0" presId="urn:microsoft.com/office/officeart/2005/8/layout/cycle4"/>
    <dgm:cxn modelId="{C497289D-6A01-7C48-8669-3254DA0B7719}" type="presOf" srcId="{558E8467-EBF3-DD4B-ACBD-339C220B53AA}" destId="{FA510E0B-2018-8442-A940-78B4FA12AEA4}" srcOrd="0" destOrd="0" presId="urn:microsoft.com/office/officeart/2005/8/layout/cycle4"/>
    <dgm:cxn modelId="{4D65062E-2AB0-8047-80D2-38B5690B460D}" srcId="{558E8467-EBF3-DD4B-ACBD-339C220B53AA}" destId="{398B84D8-41AF-5E4A-A295-59B133B5F5C8}" srcOrd="0" destOrd="0" parTransId="{4AB01021-A256-D640-8D79-D7A6FB96869F}" sibTransId="{C17165DC-8D62-E14C-BE71-B1E2EB70E41B}"/>
    <dgm:cxn modelId="{8DB2E1C2-289E-FF41-9546-1C5EED34A43B}" type="presOf" srcId="{1BAF8B33-4604-0447-AD4E-0C1A85D4140F}" destId="{D4AF326E-6F63-2F41-A388-3B1FF63873A7}" srcOrd="1" destOrd="0" presId="urn:microsoft.com/office/officeart/2005/8/layout/cycle4"/>
    <dgm:cxn modelId="{F7106362-80C1-1B42-A44E-27BAB84BB0A8}" type="presParOf" srcId="{FA510E0B-2018-8442-A940-78B4FA12AEA4}" destId="{947043D6-7688-B94E-8C01-DF34A9F00BD3}" srcOrd="0" destOrd="0" presId="urn:microsoft.com/office/officeart/2005/8/layout/cycle4"/>
    <dgm:cxn modelId="{829EE235-4DB5-734D-9028-D1B18B17536B}" type="presParOf" srcId="{947043D6-7688-B94E-8C01-DF34A9F00BD3}" destId="{A2D95CF4-55F6-454E-9F41-FF00C044EFFE}" srcOrd="0" destOrd="0" presId="urn:microsoft.com/office/officeart/2005/8/layout/cycle4"/>
    <dgm:cxn modelId="{A82E65F1-2FCD-6C44-8C33-E247B6C0197A}" type="presParOf" srcId="{A2D95CF4-55F6-454E-9F41-FF00C044EFFE}" destId="{022CEE3A-E8C4-EE4C-84B6-2EE9923DF8BB}" srcOrd="0" destOrd="0" presId="urn:microsoft.com/office/officeart/2005/8/layout/cycle4"/>
    <dgm:cxn modelId="{1FA67F91-67EB-F548-8523-F7931881707E}" type="presParOf" srcId="{A2D95CF4-55F6-454E-9F41-FF00C044EFFE}" destId="{4AF57F4E-797B-744B-8C92-49ECA10BC1A3}" srcOrd="1" destOrd="0" presId="urn:microsoft.com/office/officeart/2005/8/layout/cycle4"/>
    <dgm:cxn modelId="{31337C56-32D4-AC45-96DC-A8CC20E0864C}" type="presParOf" srcId="{947043D6-7688-B94E-8C01-DF34A9F00BD3}" destId="{4D74DA4A-D1D1-FB49-AD5B-C4FA92BF4098}" srcOrd="1" destOrd="0" presId="urn:microsoft.com/office/officeart/2005/8/layout/cycle4"/>
    <dgm:cxn modelId="{40C7D021-2EC5-FB43-9C00-5E70F35CFF5E}" type="presParOf" srcId="{4D74DA4A-D1D1-FB49-AD5B-C4FA92BF4098}" destId="{9EBB3C36-B16E-C443-A0F6-4AF2C2B34F7D}" srcOrd="0" destOrd="0" presId="urn:microsoft.com/office/officeart/2005/8/layout/cycle4"/>
    <dgm:cxn modelId="{4A62D7B7-889E-E04F-8891-8F6087C4C05A}" type="presParOf" srcId="{4D74DA4A-D1D1-FB49-AD5B-C4FA92BF4098}" destId="{573504AC-EF77-5F49-9594-19D31A7AF92A}" srcOrd="1" destOrd="0" presId="urn:microsoft.com/office/officeart/2005/8/layout/cycle4"/>
    <dgm:cxn modelId="{584C0351-1BCF-4942-85AE-63B2181B058B}" type="presParOf" srcId="{947043D6-7688-B94E-8C01-DF34A9F00BD3}" destId="{CB8EB40F-ECF4-784B-9BBF-648A86C9A4F9}" srcOrd="2" destOrd="0" presId="urn:microsoft.com/office/officeart/2005/8/layout/cycle4"/>
    <dgm:cxn modelId="{0C7FB7B6-AFD4-CD4D-B7FF-B249D3A6F124}" type="presParOf" srcId="{CB8EB40F-ECF4-784B-9BBF-648A86C9A4F9}" destId="{7DC17C8A-AD8D-3444-9045-B33670F8E71F}" srcOrd="0" destOrd="0" presId="urn:microsoft.com/office/officeart/2005/8/layout/cycle4"/>
    <dgm:cxn modelId="{B6892D7E-94B5-E040-A9A9-DF5932215BEB}" type="presParOf" srcId="{CB8EB40F-ECF4-784B-9BBF-648A86C9A4F9}" destId="{D4AF326E-6F63-2F41-A388-3B1FF63873A7}" srcOrd="1" destOrd="0" presId="urn:microsoft.com/office/officeart/2005/8/layout/cycle4"/>
    <dgm:cxn modelId="{E9A555BC-8796-D14D-9EFA-393AD313CB0A}" type="presParOf" srcId="{947043D6-7688-B94E-8C01-DF34A9F00BD3}" destId="{9F32A2BB-C9FC-3748-92D2-F6A21D874AA9}" srcOrd="3" destOrd="0" presId="urn:microsoft.com/office/officeart/2005/8/layout/cycle4"/>
    <dgm:cxn modelId="{12C8977C-AD20-9F4C-8B77-34076BDD76F3}" type="presParOf" srcId="{9F32A2BB-C9FC-3748-92D2-F6A21D874AA9}" destId="{51F60CC7-9056-7743-8E47-DDACC8210675}" srcOrd="0" destOrd="0" presId="urn:microsoft.com/office/officeart/2005/8/layout/cycle4"/>
    <dgm:cxn modelId="{F5B6FD06-221B-D846-A82E-F2A89A8F2360}" type="presParOf" srcId="{9F32A2BB-C9FC-3748-92D2-F6A21D874AA9}" destId="{7431639A-241E-6143-8D66-7E3A26568A1D}" srcOrd="1" destOrd="0" presId="urn:microsoft.com/office/officeart/2005/8/layout/cycle4"/>
    <dgm:cxn modelId="{92D0955C-366A-304B-B479-D134EEAF5869}" type="presParOf" srcId="{947043D6-7688-B94E-8C01-DF34A9F00BD3}" destId="{3121ACCF-A50A-464C-91AE-FC5488709879}" srcOrd="4" destOrd="0" presId="urn:microsoft.com/office/officeart/2005/8/layout/cycle4"/>
    <dgm:cxn modelId="{58E8DC0D-BF5F-4E4E-A78B-6F6A73D06543}" type="presParOf" srcId="{FA510E0B-2018-8442-A940-78B4FA12AEA4}" destId="{F894C871-E837-6F42-88DC-16C51A466111}" srcOrd="1" destOrd="0" presId="urn:microsoft.com/office/officeart/2005/8/layout/cycle4"/>
    <dgm:cxn modelId="{920F9073-72CA-DC4D-81DA-3F2F1C02B5DA}" type="presParOf" srcId="{F894C871-E837-6F42-88DC-16C51A466111}" destId="{8DBB41E6-804B-F148-89F5-59F976486EEF}" srcOrd="0" destOrd="0" presId="urn:microsoft.com/office/officeart/2005/8/layout/cycle4"/>
    <dgm:cxn modelId="{2A35919A-84DF-214D-B35B-9E3D2B80433F}" type="presParOf" srcId="{F894C871-E837-6F42-88DC-16C51A466111}" destId="{F2809FF6-494C-604C-AF68-73CF34F8FAE8}" srcOrd="1" destOrd="0" presId="urn:microsoft.com/office/officeart/2005/8/layout/cycle4"/>
    <dgm:cxn modelId="{F9B06BAA-458A-3D40-AEFA-3B326A04E353}" type="presParOf" srcId="{F894C871-E837-6F42-88DC-16C51A466111}" destId="{29FD5C05-BCA2-3248-B404-C6D090F63209}" srcOrd="2" destOrd="0" presId="urn:microsoft.com/office/officeart/2005/8/layout/cycle4"/>
    <dgm:cxn modelId="{C7BC5AE1-2961-DB46-AE0E-14E5250C1197}" type="presParOf" srcId="{F894C871-E837-6F42-88DC-16C51A466111}" destId="{713DCF7B-3211-7546-9AFC-12CED39595EA}" srcOrd="3" destOrd="0" presId="urn:microsoft.com/office/officeart/2005/8/layout/cycle4"/>
    <dgm:cxn modelId="{DDD0B35E-A2D5-E04F-A3EA-DD07A55C6A4C}" type="presParOf" srcId="{F894C871-E837-6F42-88DC-16C51A466111}" destId="{E042B533-A4CB-8F48-837C-FC2E2ADF826E}" srcOrd="4" destOrd="0" presId="urn:microsoft.com/office/officeart/2005/8/layout/cycle4"/>
    <dgm:cxn modelId="{44FA1007-DB98-694F-A3CC-2B3CCACD46E6}" type="presParOf" srcId="{FA510E0B-2018-8442-A940-78B4FA12AEA4}" destId="{E03E23E0-3999-4740-9DC5-CE3E0B341933}" srcOrd="2" destOrd="0" presId="urn:microsoft.com/office/officeart/2005/8/layout/cycle4"/>
    <dgm:cxn modelId="{15AA6A2C-438C-5049-B93B-A5909990E053}" type="presParOf" srcId="{FA510E0B-2018-8442-A940-78B4FA12AEA4}" destId="{2050547C-69FC-5344-B03C-63567186704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13F67C-7CC4-45D4-8679-1BAB0BCC49B0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1A44F1C-2F74-401C-BE00-56B65F9B73F5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导师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DE112B-C9C4-4818-8015-DDA9EA79D891}" type="parTrans" cxnId="{61D03C7E-22A2-43E5-AB38-DAA342F95DE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B6D064-34CF-4C21-A227-BC049246BDA9}" type="sibTrans" cxnId="{61D03C7E-22A2-43E5-AB38-DAA342F95DE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EB63C3-64D1-45DE-8E82-8555BA75C454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帮传带</a:t>
          </a:r>
          <a:r>
            <a: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：工具、技能、方法论、经验、价值观等</a:t>
          </a:r>
          <a:endParaRPr lang="en-US" sz="20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C4105C-5E9C-419A-9046-39800FFD2FD8}" type="parTrans" cxnId="{1AA66034-338D-4CDC-8C0A-A9998794A3B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454988-F1C5-4738-971F-EF75C995E661}" type="sibTrans" cxnId="{1AA66034-338D-4CDC-8C0A-A9998794A3B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289079-C6EB-4FAB-B40F-A9478907D397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培训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D6C79C-DBDA-4933-BEAC-08F9580D9E42}" type="parTrans" cxnId="{763CBECC-0EBB-4FEF-8ACF-093EB8F4D193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1C524B-CBC4-4C31-B75B-95C826D0AF81}" type="sibTrans" cxnId="{763CBECC-0EBB-4FEF-8ACF-093EB8F4D193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A3B7E2-08B1-4183-8EF2-6A8BBBF8A462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每日业务培训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4FD74A-012B-46F7-9385-21D4E0342570}" type="parTrans" cxnId="{47C41AF4-124B-44CA-85EA-7F19D5A6061D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507A4C-B876-4A40-9FF8-04F2A349E6AC}" type="sibTrans" cxnId="{47C41AF4-124B-44CA-85EA-7F19D5A6061D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26D186-DBC8-4E69-BA76-2D3EDB58350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反馈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C9143E-73B6-4E8D-985F-0E27996EB131}" type="parTrans" cxnId="{125C5E02-02E7-4122-B68F-71791499BE93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2BF6F3-F9EA-4AB6-BC50-55EE48D0C64A}" type="sibTrans" cxnId="{125C5E02-02E7-4122-B68F-71791499BE93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824635-65E4-44E0-B885-12C6286B600C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事前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：对计划和方案反馈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4555B9-025C-4BDE-AFC9-D841D2131165}" type="parTrans" cxnId="{E3172E6E-6E4B-4E1C-B030-B918C230EAAF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7A9E00-FCE9-4BB9-9C8D-BB1E9276D8E6}" type="sibTrans" cxnId="{E3172E6E-6E4B-4E1C-B030-B918C230EAAF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9C9665-986F-4936-A67F-D66F0FD2CDB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奖惩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DFA57C-781D-44B6-989E-57E376C0CCD5}" type="parTrans" cxnId="{76965CCC-49C9-48DE-892B-701D6F30E52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4F944B-9F1C-460E-AA74-53177B3266FF}" type="sibTrans" cxnId="{76965CCC-49C9-48DE-892B-701D6F30E52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CFD9E4-1B72-4C97-9A10-FD6E3D1718FF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每周技术分享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D4ACAF-073E-432C-BF06-4F8B7F9B203E}" type="parTrans" cxnId="{9D13D588-637F-401B-9BCD-6A46B264BA97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1FA2A7-C868-4AD6-84D4-78AF4C8F320A}" type="sibTrans" cxnId="{9D13D588-637F-401B-9BCD-6A46B264BA97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267842-1EED-44DD-B100-61CC87F5294C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不定时思维方法论交流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4226D7-F4D5-450F-895C-306DC0B30C8B}" type="parTrans" cxnId="{FD39326E-493C-4130-A521-68F3E3E383EA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8F7FE6-DD9F-4D6F-BE49-DD7ECBC89061}" type="sibTrans" cxnId="{FD39326E-493C-4130-A521-68F3E3E383EA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46ED6A-1C89-4CDE-816C-6F5CEFA57CB0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好的树立榜样予以激励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B32927-3532-4DEA-940C-AC78EACD056D}" type="parTrans" cxnId="{EF63D58F-EE9C-4BE8-903C-D75595A56278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0510D4-E365-4489-A827-3CB2D50AA876}" type="sibTrans" cxnId="{EF63D58F-EE9C-4BE8-903C-D75595A56278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61ACE7-FFB4-487B-A9AA-F6A39A239E91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不好的反思总结吸取教训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7C4D8C-5D15-4B36-B2F0-FCA478A398FF}" type="parTrans" cxnId="{80867DCF-CC1B-468A-B3BB-86F540BD56E2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B94AB4-84E9-4E56-884E-9731BDEA848B}" type="sibTrans" cxnId="{80867DCF-CC1B-468A-B3BB-86F540BD56E2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44E732-AE25-4338-9B29-3B49AA6FA2DA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事后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：对结果、优缺点和提升项反馈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BA1766-9598-4081-9AC4-6C44C2BD3FBD}" type="parTrans" cxnId="{AAB0E5F7-79C5-4184-9D2E-F44A8C593216}">
      <dgm:prSet/>
      <dgm:spPr/>
      <dgm:t>
        <a:bodyPr/>
        <a:lstStyle/>
        <a:p>
          <a:endParaRPr lang="en-US"/>
        </a:p>
      </dgm:t>
    </dgm:pt>
    <dgm:pt modelId="{23EF820D-72BA-4745-94B6-86EC09D1E127}" type="sibTrans" cxnId="{AAB0E5F7-79C5-4184-9D2E-F44A8C593216}">
      <dgm:prSet/>
      <dgm:spPr/>
      <dgm:t>
        <a:bodyPr/>
        <a:lstStyle/>
        <a:p>
          <a:endParaRPr lang="en-US"/>
        </a:p>
      </dgm:t>
    </dgm:pt>
    <dgm:pt modelId="{6274947A-77C4-4A3A-A7F7-EA2F38EE93CD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事中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：对进展和效果反馈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A7B94E-825A-49C5-AD15-84127A019B06}" type="parTrans" cxnId="{AB2750AC-32A4-44AB-8A68-9759C77D150F}">
      <dgm:prSet/>
      <dgm:spPr/>
      <dgm:t>
        <a:bodyPr/>
        <a:lstStyle/>
        <a:p>
          <a:endParaRPr lang="en-US"/>
        </a:p>
      </dgm:t>
    </dgm:pt>
    <dgm:pt modelId="{DFF634FE-E35E-44C4-BF28-A364D543B6FB}" type="sibTrans" cxnId="{AB2750AC-32A4-44AB-8A68-9759C77D150F}">
      <dgm:prSet/>
      <dgm:spPr/>
      <dgm:t>
        <a:bodyPr/>
        <a:lstStyle/>
        <a:p>
          <a:endParaRPr lang="en-US"/>
        </a:p>
      </dgm:t>
    </dgm:pt>
    <dgm:pt modelId="{7D692337-DF2E-4406-8717-F8F77BB8156F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清晰明确鼓励什么，反对什么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C39B18-5723-46E3-A067-303A2B61BEC0}" type="parTrans" cxnId="{E6A5139A-F0D9-43E7-B9A6-21452A75D79C}">
      <dgm:prSet/>
      <dgm:spPr/>
      <dgm:t>
        <a:bodyPr/>
        <a:lstStyle/>
        <a:p>
          <a:endParaRPr lang="en-US"/>
        </a:p>
      </dgm:t>
    </dgm:pt>
    <dgm:pt modelId="{19BC53A2-EA35-4501-B23C-C7D3BA1A671A}" type="sibTrans" cxnId="{E6A5139A-F0D9-43E7-B9A6-21452A75D79C}">
      <dgm:prSet/>
      <dgm:spPr/>
      <dgm:t>
        <a:bodyPr/>
        <a:lstStyle/>
        <a:p>
          <a:endParaRPr lang="en-US"/>
        </a:p>
      </dgm:t>
    </dgm:pt>
    <dgm:pt modelId="{8DFFA865-D3CD-4A94-9642-070A12769935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责任</a:t>
          </a:r>
          <a:r>
            <a: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：新人事情没做好，导师承担主要责任</a:t>
          </a:r>
          <a:endParaRPr lang="en-US" sz="20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C7E048-4895-4251-B07D-99DE2EF705D7}" type="parTrans" cxnId="{7F4BA80B-2EA2-487B-A5D5-4607B8DBE7BC}">
      <dgm:prSet/>
      <dgm:spPr/>
      <dgm:t>
        <a:bodyPr/>
        <a:lstStyle/>
        <a:p>
          <a:endParaRPr lang="en-US"/>
        </a:p>
      </dgm:t>
    </dgm:pt>
    <dgm:pt modelId="{1D6F7086-6090-472C-86B8-B7F1FCB3DE86}" type="sibTrans" cxnId="{7F4BA80B-2EA2-487B-A5D5-4607B8DBE7BC}">
      <dgm:prSet/>
      <dgm:spPr/>
      <dgm:t>
        <a:bodyPr/>
        <a:lstStyle/>
        <a:p>
          <a:endParaRPr lang="en-US"/>
        </a:p>
      </dgm:t>
    </dgm:pt>
    <dgm:pt modelId="{2AA1F174-E2FC-46AC-B861-005770805979}" type="pres">
      <dgm:prSet presAssocID="{4D13F67C-7CC4-45D4-8679-1BAB0BCC49B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74EE06-DE75-4031-B37D-DD0AA47E8A31}" type="pres">
      <dgm:prSet presAssocID="{71A44F1C-2F74-401C-BE00-56B65F9B73F5}" presName="composite" presStyleCnt="0"/>
      <dgm:spPr/>
    </dgm:pt>
    <dgm:pt modelId="{AF5A1CEF-D944-4027-B7D0-259FB44AE50B}" type="pres">
      <dgm:prSet presAssocID="{71A44F1C-2F74-401C-BE00-56B65F9B73F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FE80A-C528-4DDB-B72C-CC68A1277D2E}" type="pres">
      <dgm:prSet presAssocID="{71A44F1C-2F74-401C-BE00-56B65F9B73F5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8DB25-33F7-4652-BE89-A1825E15CDD1}" type="pres">
      <dgm:prSet presAssocID="{AEB6D064-34CF-4C21-A227-BC049246BDA9}" presName="space" presStyleCnt="0"/>
      <dgm:spPr/>
    </dgm:pt>
    <dgm:pt modelId="{22EFFBDA-F566-4A39-A669-E632078ED03E}" type="pres">
      <dgm:prSet presAssocID="{EA289079-C6EB-4FAB-B40F-A9478907D397}" presName="composite" presStyleCnt="0"/>
      <dgm:spPr/>
    </dgm:pt>
    <dgm:pt modelId="{8A680EA5-DD6F-4B1B-AC5A-2F53213749F4}" type="pres">
      <dgm:prSet presAssocID="{EA289079-C6EB-4FAB-B40F-A9478907D39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60979-88C3-45E6-ACC6-37FE817158D8}" type="pres">
      <dgm:prSet presAssocID="{EA289079-C6EB-4FAB-B40F-A9478907D397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5956B-A38C-4460-8668-80D2EC4B5291}" type="pres">
      <dgm:prSet presAssocID="{F91C524B-CBC4-4C31-B75B-95C826D0AF81}" presName="space" presStyleCnt="0"/>
      <dgm:spPr/>
    </dgm:pt>
    <dgm:pt modelId="{36A0051D-1A97-4C1F-934F-F7582BBFFB41}" type="pres">
      <dgm:prSet presAssocID="{2226D186-DBC8-4E69-BA76-2D3EDB583504}" presName="composite" presStyleCnt="0"/>
      <dgm:spPr/>
    </dgm:pt>
    <dgm:pt modelId="{016CAED8-990C-4846-9630-F26FB5F9B91A}" type="pres">
      <dgm:prSet presAssocID="{2226D186-DBC8-4E69-BA76-2D3EDB583504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35D00-EF9D-4B12-A57D-6358BF4C05C3}" type="pres">
      <dgm:prSet presAssocID="{2226D186-DBC8-4E69-BA76-2D3EDB583504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58CEB-1F75-4D41-8E39-04E654179057}" type="pres">
      <dgm:prSet presAssocID="{152BF6F3-F9EA-4AB6-BC50-55EE48D0C64A}" presName="space" presStyleCnt="0"/>
      <dgm:spPr/>
    </dgm:pt>
    <dgm:pt modelId="{7ED71B9A-C83D-4986-98F1-17B9AD46B5B5}" type="pres">
      <dgm:prSet presAssocID="{159C9665-986F-4936-A67F-D66F0FD2CDB8}" presName="composite" presStyleCnt="0"/>
      <dgm:spPr/>
    </dgm:pt>
    <dgm:pt modelId="{A3391F94-6B86-44D3-93C3-7205215829A6}" type="pres">
      <dgm:prSet presAssocID="{159C9665-986F-4936-A67F-D66F0FD2CDB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83372-1AB3-433C-9930-72644F2192C1}" type="pres">
      <dgm:prSet presAssocID="{159C9665-986F-4936-A67F-D66F0FD2CDB8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BEF1A8-7D4E-407D-BBC9-607F38F3148D}" type="presOf" srcId="{71A44F1C-2F74-401C-BE00-56B65F9B73F5}" destId="{AF5A1CEF-D944-4027-B7D0-259FB44AE50B}" srcOrd="0" destOrd="0" presId="urn:microsoft.com/office/officeart/2005/8/layout/hList1"/>
    <dgm:cxn modelId="{BE46BC7F-3C2D-4DC5-BFFE-DC8A116F7216}" type="presOf" srcId="{159C9665-986F-4936-A67F-D66F0FD2CDB8}" destId="{A3391F94-6B86-44D3-93C3-7205215829A6}" srcOrd="0" destOrd="0" presId="urn:microsoft.com/office/officeart/2005/8/layout/hList1"/>
    <dgm:cxn modelId="{FD39326E-493C-4130-A521-68F3E3E383EA}" srcId="{EA289079-C6EB-4FAB-B40F-A9478907D397}" destId="{DE267842-1EED-44DD-B100-61CC87F5294C}" srcOrd="2" destOrd="0" parTransId="{834226D7-F4D5-450F-895C-306DC0B30C8B}" sibTransId="{C48F7FE6-DD9F-4D6F-BE49-DD7ECBC89061}"/>
    <dgm:cxn modelId="{AEB3C930-299D-45D9-A1B2-545DE6369365}" type="presOf" srcId="{8DFFA865-D3CD-4A94-9642-070A12769935}" destId="{EC7FE80A-C528-4DDB-B72C-CC68A1277D2E}" srcOrd="0" destOrd="1" presId="urn:microsoft.com/office/officeart/2005/8/layout/hList1"/>
    <dgm:cxn modelId="{EF63D58F-EE9C-4BE8-903C-D75595A56278}" srcId="{159C9665-986F-4936-A67F-D66F0FD2CDB8}" destId="{B446ED6A-1C89-4CDE-816C-6F5CEFA57CB0}" srcOrd="1" destOrd="0" parTransId="{43B32927-3532-4DEA-940C-AC78EACD056D}" sibTransId="{980510D4-E365-4489-A827-3CB2D50AA876}"/>
    <dgm:cxn modelId="{A7826659-173C-4032-94C8-2931F38DB512}" type="presOf" srcId="{74824635-65E4-44E0-B885-12C6286B600C}" destId="{6B335D00-EF9D-4B12-A57D-6358BF4C05C3}" srcOrd="0" destOrd="0" presId="urn:microsoft.com/office/officeart/2005/8/layout/hList1"/>
    <dgm:cxn modelId="{A7E65A0A-2F19-4249-A1EA-9B170B9D2137}" type="presOf" srcId="{EA289079-C6EB-4FAB-B40F-A9478907D397}" destId="{8A680EA5-DD6F-4B1B-AC5A-2F53213749F4}" srcOrd="0" destOrd="0" presId="urn:microsoft.com/office/officeart/2005/8/layout/hList1"/>
    <dgm:cxn modelId="{C6FD20C4-9EE2-4D7B-9148-B9A3BFDD93A8}" type="presOf" srcId="{F2CFD9E4-1B72-4C97-9A10-FD6E3D1718FF}" destId="{F1760979-88C3-45E6-ACC6-37FE817158D8}" srcOrd="0" destOrd="1" presId="urn:microsoft.com/office/officeart/2005/8/layout/hList1"/>
    <dgm:cxn modelId="{850E22D1-E721-44D9-AB90-38A5ED36C2F7}" type="presOf" srcId="{B446ED6A-1C89-4CDE-816C-6F5CEFA57CB0}" destId="{DF683372-1AB3-433C-9930-72644F2192C1}" srcOrd="0" destOrd="1" presId="urn:microsoft.com/office/officeart/2005/8/layout/hList1"/>
    <dgm:cxn modelId="{76965CCC-49C9-48DE-892B-701D6F30E52E}" srcId="{4D13F67C-7CC4-45D4-8679-1BAB0BCC49B0}" destId="{159C9665-986F-4936-A67F-D66F0FD2CDB8}" srcOrd="3" destOrd="0" parTransId="{87DFA57C-781D-44B6-989E-57E376C0CCD5}" sibTransId="{254F944B-9F1C-460E-AA74-53177B3266FF}"/>
    <dgm:cxn modelId="{D29F0629-5E44-42AA-9F98-3C8C04F8C915}" type="presOf" srcId="{2226D186-DBC8-4E69-BA76-2D3EDB583504}" destId="{016CAED8-990C-4846-9630-F26FB5F9B91A}" srcOrd="0" destOrd="0" presId="urn:microsoft.com/office/officeart/2005/8/layout/hList1"/>
    <dgm:cxn modelId="{61D03C7E-22A2-43E5-AB38-DAA342F95DE4}" srcId="{4D13F67C-7CC4-45D4-8679-1BAB0BCC49B0}" destId="{71A44F1C-2F74-401C-BE00-56B65F9B73F5}" srcOrd="0" destOrd="0" parTransId="{49DE112B-C9C4-4818-8015-DDA9EA79D891}" sibTransId="{AEB6D064-34CF-4C21-A227-BC049246BDA9}"/>
    <dgm:cxn modelId="{E3172E6E-6E4B-4E1C-B030-B918C230EAAF}" srcId="{2226D186-DBC8-4E69-BA76-2D3EDB583504}" destId="{74824635-65E4-44E0-B885-12C6286B600C}" srcOrd="0" destOrd="0" parTransId="{3B4555B9-025C-4BDE-AFC9-D841D2131165}" sibTransId="{167A9E00-FCE9-4BB9-9C8D-BB1E9276D8E6}"/>
    <dgm:cxn modelId="{80867DCF-CC1B-468A-B3BB-86F540BD56E2}" srcId="{159C9665-986F-4936-A67F-D66F0FD2CDB8}" destId="{A961ACE7-FFB4-487B-A9AA-F6A39A239E91}" srcOrd="2" destOrd="0" parTransId="{347C4D8C-5D15-4B36-B2F0-FCA478A398FF}" sibTransId="{2FB94AB4-84E9-4E56-884E-9731BDEA848B}"/>
    <dgm:cxn modelId="{AAB0E5F7-79C5-4184-9D2E-F44A8C593216}" srcId="{2226D186-DBC8-4E69-BA76-2D3EDB583504}" destId="{6744E732-AE25-4338-9B29-3B49AA6FA2DA}" srcOrd="2" destOrd="0" parTransId="{61BA1766-9598-4081-9AC4-6C44C2BD3FBD}" sibTransId="{23EF820D-72BA-4745-94B6-86EC09D1E127}"/>
    <dgm:cxn modelId="{AB2750AC-32A4-44AB-8A68-9759C77D150F}" srcId="{2226D186-DBC8-4E69-BA76-2D3EDB583504}" destId="{6274947A-77C4-4A3A-A7F7-EA2F38EE93CD}" srcOrd="1" destOrd="0" parTransId="{EAA7B94E-825A-49C5-AD15-84127A019B06}" sibTransId="{DFF634FE-E35E-44C4-BF28-A364D543B6FB}"/>
    <dgm:cxn modelId="{61547FFB-7BFB-44A8-9C43-FEED452C00E8}" type="presOf" srcId="{DE267842-1EED-44DD-B100-61CC87F5294C}" destId="{F1760979-88C3-45E6-ACC6-37FE817158D8}" srcOrd="0" destOrd="2" presId="urn:microsoft.com/office/officeart/2005/8/layout/hList1"/>
    <dgm:cxn modelId="{47C41AF4-124B-44CA-85EA-7F19D5A6061D}" srcId="{EA289079-C6EB-4FAB-B40F-A9478907D397}" destId="{87A3B7E2-08B1-4183-8EF2-6A8BBBF8A462}" srcOrd="0" destOrd="0" parTransId="{2E4FD74A-012B-46F7-9385-21D4E0342570}" sibTransId="{85507A4C-B876-4A40-9FF8-04F2A349E6AC}"/>
    <dgm:cxn modelId="{5E356269-C14D-4E03-9A4A-82E0EA7BB002}" type="presOf" srcId="{6744E732-AE25-4338-9B29-3B49AA6FA2DA}" destId="{6B335D00-EF9D-4B12-A57D-6358BF4C05C3}" srcOrd="0" destOrd="2" presId="urn:microsoft.com/office/officeart/2005/8/layout/hList1"/>
    <dgm:cxn modelId="{763CBECC-0EBB-4FEF-8ACF-093EB8F4D193}" srcId="{4D13F67C-7CC4-45D4-8679-1BAB0BCC49B0}" destId="{EA289079-C6EB-4FAB-B40F-A9478907D397}" srcOrd="1" destOrd="0" parTransId="{D1D6C79C-DBDA-4933-BEAC-08F9580D9E42}" sibTransId="{F91C524B-CBC4-4C31-B75B-95C826D0AF81}"/>
    <dgm:cxn modelId="{C2F31578-5733-47AE-89EC-B75DCFE0AFF6}" type="presOf" srcId="{87A3B7E2-08B1-4183-8EF2-6A8BBBF8A462}" destId="{F1760979-88C3-45E6-ACC6-37FE817158D8}" srcOrd="0" destOrd="0" presId="urn:microsoft.com/office/officeart/2005/8/layout/hList1"/>
    <dgm:cxn modelId="{64F57A26-BD69-4632-BBB6-14228717BD47}" type="presOf" srcId="{4D13F67C-7CC4-45D4-8679-1BAB0BCC49B0}" destId="{2AA1F174-E2FC-46AC-B861-005770805979}" srcOrd="0" destOrd="0" presId="urn:microsoft.com/office/officeart/2005/8/layout/hList1"/>
    <dgm:cxn modelId="{1AA66034-338D-4CDC-8C0A-A9998794A3B6}" srcId="{71A44F1C-2F74-401C-BE00-56B65F9B73F5}" destId="{FDEB63C3-64D1-45DE-8E82-8555BA75C454}" srcOrd="0" destOrd="0" parTransId="{B5C4105C-5E9C-419A-9046-39800FFD2FD8}" sibTransId="{12454988-F1C5-4738-971F-EF75C995E661}"/>
    <dgm:cxn modelId="{E6A5139A-F0D9-43E7-B9A6-21452A75D79C}" srcId="{159C9665-986F-4936-A67F-D66F0FD2CDB8}" destId="{7D692337-DF2E-4406-8717-F8F77BB8156F}" srcOrd="0" destOrd="0" parTransId="{63C39B18-5723-46E3-A067-303A2B61BEC0}" sibTransId="{19BC53A2-EA35-4501-B23C-C7D3BA1A671A}"/>
    <dgm:cxn modelId="{7F4BA80B-2EA2-487B-A5D5-4607B8DBE7BC}" srcId="{71A44F1C-2F74-401C-BE00-56B65F9B73F5}" destId="{8DFFA865-D3CD-4A94-9642-070A12769935}" srcOrd="1" destOrd="0" parTransId="{A4C7E048-4895-4251-B07D-99DE2EF705D7}" sibTransId="{1D6F7086-6090-472C-86B8-B7F1FCB3DE86}"/>
    <dgm:cxn modelId="{6180DC0E-C4AF-44EE-9158-D1189E07B342}" type="presOf" srcId="{A961ACE7-FFB4-487B-A9AA-F6A39A239E91}" destId="{DF683372-1AB3-433C-9930-72644F2192C1}" srcOrd="0" destOrd="2" presId="urn:microsoft.com/office/officeart/2005/8/layout/hList1"/>
    <dgm:cxn modelId="{8350BE8B-B8B8-4E5F-8F2E-A7502684CD11}" type="presOf" srcId="{6274947A-77C4-4A3A-A7F7-EA2F38EE93CD}" destId="{6B335D00-EF9D-4B12-A57D-6358BF4C05C3}" srcOrd="0" destOrd="1" presId="urn:microsoft.com/office/officeart/2005/8/layout/hList1"/>
    <dgm:cxn modelId="{125C5E02-02E7-4122-B68F-71791499BE93}" srcId="{4D13F67C-7CC4-45D4-8679-1BAB0BCC49B0}" destId="{2226D186-DBC8-4E69-BA76-2D3EDB583504}" srcOrd="2" destOrd="0" parTransId="{01C9143E-73B6-4E8D-985F-0E27996EB131}" sibTransId="{152BF6F3-F9EA-4AB6-BC50-55EE48D0C64A}"/>
    <dgm:cxn modelId="{8A7F9E4D-EF03-454D-BF1F-E7A7D2DF1D6A}" type="presOf" srcId="{7D692337-DF2E-4406-8717-F8F77BB8156F}" destId="{DF683372-1AB3-433C-9930-72644F2192C1}" srcOrd="0" destOrd="0" presId="urn:microsoft.com/office/officeart/2005/8/layout/hList1"/>
    <dgm:cxn modelId="{B5AA15F4-9F14-412D-8535-B7018D65BA9B}" type="presOf" srcId="{FDEB63C3-64D1-45DE-8E82-8555BA75C454}" destId="{EC7FE80A-C528-4DDB-B72C-CC68A1277D2E}" srcOrd="0" destOrd="0" presId="urn:microsoft.com/office/officeart/2005/8/layout/hList1"/>
    <dgm:cxn modelId="{9D13D588-637F-401B-9BCD-6A46B264BA97}" srcId="{EA289079-C6EB-4FAB-B40F-A9478907D397}" destId="{F2CFD9E4-1B72-4C97-9A10-FD6E3D1718FF}" srcOrd="1" destOrd="0" parTransId="{3ED4ACAF-073E-432C-BF06-4F8B7F9B203E}" sibTransId="{661FA2A7-C868-4AD6-84D4-78AF4C8F320A}"/>
    <dgm:cxn modelId="{01D872E7-D254-4160-9BB0-368D1A9A1987}" type="presParOf" srcId="{2AA1F174-E2FC-46AC-B861-005770805979}" destId="{8F74EE06-DE75-4031-B37D-DD0AA47E8A31}" srcOrd="0" destOrd="0" presId="urn:microsoft.com/office/officeart/2005/8/layout/hList1"/>
    <dgm:cxn modelId="{4575EB5C-A9F6-4AB1-9C3F-311A180D6806}" type="presParOf" srcId="{8F74EE06-DE75-4031-B37D-DD0AA47E8A31}" destId="{AF5A1CEF-D944-4027-B7D0-259FB44AE50B}" srcOrd="0" destOrd="0" presId="urn:microsoft.com/office/officeart/2005/8/layout/hList1"/>
    <dgm:cxn modelId="{0FECE799-A015-400A-9B99-C82FEC530D9D}" type="presParOf" srcId="{8F74EE06-DE75-4031-B37D-DD0AA47E8A31}" destId="{EC7FE80A-C528-4DDB-B72C-CC68A1277D2E}" srcOrd="1" destOrd="0" presId="urn:microsoft.com/office/officeart/2005/8/layout/hList1"/>
    <dgm:cxn modelId="{25B38900-3597-4176-8A3C-018898D9C3D3}" type="presParOf" srcId="{2AA1F174-E2FC-46AC-B861-005770805979}" destId="{7C88DB25-33F7-4652-BE89-A1825E15CDD1}" srcOrd="1" destOrd="0" presId="urn:microsoft.com/office/officeart/2005/8/layout/hList1"/>
    <dgm:cxn modelId="{FCAB4625-FE79-4279-884A-2B77A8591726}" type="presParOf" srcId="{2AA1F174-E2FC-46AC-B861-005770805979}" destId="{22EFFBDA-F566-4A39-A669-E632078ED03E}" srcOrd="2" destOrd="0" presId="urn:microsoft.com/office/officeart/2005/8/layout/hList1"/>
    <dgm:cxn modelId="{5173093B-1E68-494C-A89B-488B140BF075}" type="presParOf" srcId="{22EFFBDA-F566-4A39-A669-E632078ED03E}" destId="{8A680EA5-DD6F-4B1B-AC5A-2F53213749F4}" srcOrd="0" destOrd="0" presId="urn:microsoft.com/office/officeart/2005/8/layout/hList1"/>
    <dgm:cxn modelId="{451EC8F9-96B8-4DB0-A476-60110A6EF7C5}" type="presParOf" srcId="{22EFFBDA-F566-4A39-A669-E632078ED03E}" destId="{F1760979-88C3-45E6-ACC6-37FE817158D8}" srcOrd="1" destOrd="0" presId="urn:microsoft.com/office/officeart/2005/8/layout/hList1"/>
    <dgm:cxn modelId="{7BF3C178-5177-458F-9238-58B185A86346}" type="presParOf" srcId="{2AA1F174-E2FC-46AC-B861-005770805979}" destId="{6325956B-A38C-4460-8668-80D2EC4B5291}" srcOrd="3" destOrd="0" presId="urn:microsoft.com/office/officeart/2005/8/layout/hList1"/>
    <dgm:cxn modelId="{F6652683-89AC-4977-8A10-8215F43B20F2}" type="presParOf" srcId="{2AA1F174-E2FC-46AC-B861-005770805979}" destId="{36A0051D-1A97-4C1F-934F-F7582BBFFB41}" srcOrd="4" destOrd="0" presId="urn:microsoft.com/office/officeart/2005/8/layout/hList1"/>
    <dgm:cxn modelId="{81A140FE-77D5-46FF-A41D-5A18D4D4B6D7}" type="presParOf" srcId="{36A0051D-1A97-4C1F-934F-F7582BBFFB41}" destId="{016CAED8-990C-4846-9630-F26FB5F9B91A}" srcOrd="0" destOrd="0" presId="urn:microsoft.com/office/officeart/2005/8/layout/hList1"/>
    <dgm:cxn modelId="{A749A2A1-0071-4B3B-A0B0-69CBFD69DE84}" type="presParOf" srcId="{36A0051D-1A97-4C1F-934F-F7582BBFFB41}" destId="{6B335D00-EF9D-4B12-A57D-6358BF4C05C3}" srcOrd="1" destOrd="0" presId="urn:microsoft.com/office/officeart/2005/8/layout/hList1"/>
    <dgm:cxn modelId="{25769468-0933-4E7B-BEAE-72A0724044DA}" type="presParOf" srcId="{2AA1F174-E2FC-46AC-B861-005770805979}" destId="{2BC58CEB-1F75-4D41-8E39-04E654179057}" srcOrd="5" destOrd="0" presId="urn:microsoft.com/office/officeart/2005/8/layout/hList1"/>
    <dgm:cxn modelId="{1F54658A-31DB-407D-AE63-7EB1EE29538D}" type="presParOf" srcId="{2AA1F174-E2FC-46AC-B861-005770805979}" destId="{7ED71B9A-C83D-4986-98F1-17B9AD46B5B5}" srcOrd="6" destOrd="0" presId="urn:microsoft.com/office/officeart/2005/8/layout/hList1"/>
    <dgm:cxn modelId="{2394C722-8B27-49C2-9327-9D3129B42B34}" type="presParOf" srcId="{7ED71B9A-C83D-4986-98F1-17B9AD46B5B5}" destId="{A3391F94-6B86-44D3-93C3-7205215829A6}" srcOrd="0" destOrd="0" presId="urn:microsoft.com/office/officeart/2005/8/layout/hList1"/>
    <dgm:cxn modelId="{FFFC3AFC-DE06-4B01-BB41-18DC0F01DD51}" type="presParOf" srcId="{7ED71B9A-C83D-4986-98F1-17B9AD46B5B5}" destId="{DF683372-1AB3-433C-9930-72644F2192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7DD90-66A7-3546-8589-884AEEF7B341}">
      <dsp:nvSpPr>
        <dsp:cNvPr id="0" name=""/>
        <dsp:cNvSpPr/>
      </dsp:nvSpPr>
      <dsp:spPr>
        <a:xfrm>
          <a:off x="76876" y="0"/>
          <a:ext cx="4351338" cy="435133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8D957-021D-494E-874D-2C09E85A281F}">
      <dsp:nvSpPr>
        <dsp:cNvPr id="0" name=""/>
        <dsp:cNvSpPr/>
      </dsp:nvSpPr>
      <dsp:spPr>
        <a:xfrm>
          <a:off x="359713" y="282836"/>
          <a:ext cx="174053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关于</a:t>
          </a:r>
          <a:r>
            <a:rPr lang="zh-CN" altLang="en-US" sz="2200" kern="1200" dirty="0"/>
            <a:t>“人”的问题的合作伙伴</a:t>
          </a:r>
          <a:endParaRPr lang="en-US" sz="2200" kern="1200" dirty="0"/>
        </a:p>
      </dsp:txBody>
      <dsp:txXfrm>
        <a:off x="444679" y="367802"/>
        <a:ext cx="1570603" cy="1570603"/>
      </dsp:txXfrm>
    </dsp:sp>
    <dsp:sp modelId="{5607B54A-C8DA-9F4B-A2BB-0A9D95E9A1D7}">
      <dsp:nvSpPr>
        <dsp:cNvPr id="0" name=""/>
        <dsp:cNvSpPr/>
      </dsp:nvSpPr>
      <dsp:spPr>
        <a:xfrm>
          <a:off x="2404842" y="282836"/>
          <a:ext cx="174053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人力资源开发</a:t>
          </a:r>
          <a:r>
            <a:rPr lang="zh-CN" altLang="en-US" sz="2200" kern="1200" dirty="0"/>
            <a:t>：人力资源增值</a:t>
          </a:r>
          <a:endParaRPr lang="en-US" sz="2200" kern="1200" dirty="0"/>
        </a:p>
      </dsp:txBody>
      <dsp:txXfrm>
        <a:off x="2489808" y="367802"/>
        <a:ext cx="1570603" cy="1570603"/>
      </dsp:txXfrm>
    </dsp:sp>
    <dsp:sp modelId="{95949C6A-C64B-3C44-AC5B-0DB402D9D5D3}">
      <dsp:nvSpPr>
        <dsp:cNvPr id="0" name=""/>
        <dsp:cNvSpPr/>
      </dsp:nvSpPr>
      <dsp:spPr>
        <a:xfrm>
          <a:off x="359713" y="2327965"/>
          <a:ext cx="174053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公司与员工之间的</a:t>
          </a:r>
          <a:r>
            <a:rPr lang="zh-CN" altLang="en-US" sz="2200" kern="1200" dirty="0"/>
            <a:t>“同心结”和桥梁</a:t>
          </a:r>
          <a:endParaRPr lang="en-US" sz="2200" kern="1200" dirty="0"/>
        </a:p>
      </dsp:txBody>
      <dsp:txXfrm>
        <a:off x="444679" y="2412931"/>
        <a:ext cx="1570603" cy="1570603"/>
      </dsp:txXfrm>
    </dsp:sp>
    <dsp:sp modelId="{48F07A39-5D6E-CB47-A5D9-7C073798220D}">
      <dsp:nvSpPr>
        <dsp:cNvPr id="0" name=""/>
        <dsp:cNvSpPr/>
      </dsp:nvSpPr>
      <dsp:spPr>
        <a:xfrm>
          <a:off x="2404842" y="2327965"/>
          <a:ext cx="174053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企业文化的倡导者</a:t>
          </a:r>
          <a:r>
            <a:rPr lang="en-US" altLang="zh-CN" sz="2200" kern="1200" dirty="0"/>
            <a:t>/</a:t>
          </a:r>
          <a:r>
            <a:rPr lang="zh-CN" altLang="en-US" sz="2200" kern="1200" dirty="0"/>
            <a:t>贯彻着</a:t>
          </a:r>
          <a:r>
            <a:rPr lang="en-US" altLang="zh-CN" sz="2200" kern="1200" dirty="0"/>
            <a:t>/</a:t>
          </a:r>
          <a:r>
            <a:rPr lang="zh-CN" altLang="en-US" sz="2200" kern="1200" dirty="0"/>
            <a:t>诠释者</a:t>
          </a:r>
          <a:endParaRPr lang="en-US" sz="2200" kern="1200" dirty="0"/>
        </a:p>
      </dsp:txBody>
      <dsp:txXfrm>
        <a:off x="2489808" y="2412931"/>
        <a:ext cx="1570603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17C8A-AD8D-3444-9045-B33670F8E71F}">
      <dsp:nvSpPr>
        <dsp:cNvPr id="0" name=""/>
        <dsp:cNvSpPr/>
      </dsp:nvSpPr>
      <dsp:spPr>
        <a:xfrm>
          <a:off x="3568968" y="2783974"/>
          <a:ext cx="2022475" cy="1310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/>
            <a:t>团队的精神面貌好吗</a:t>
          </a:r>
          <a:endParaRPr lang="en-US" sz="1400" kern="1200" dirty="0"/>
        </a:p>
      </dsp:txBody>
      <dsp:txXfrm>
        <a:off x="4204490" y="3140279"/>
        <a:ext cx="1358174" cy="925021"/>
      </dsp:txXfrm>
    </dsp:sp>
    <dsp:sp modelId="{51F60CC7-9056-7743-8E47-DDACC8210675}">
      <dsp:nvSpPr>
        <dsp:cNvPr id="0" name=""/>
        <dsp:cNvSpPr/>
      </dsp:nvSpPr>
      <dsp:spPr>
        <a:xfrm>
          <a:off x="269140" y="2783974"/>
          <a:ext cx="2022475" cy="1310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/>
            <a:t>团队是否还有足够的战斗力把握机会</a:t>
          </a:r>
          <a:endParaRPr lang="en-US" sz="1400" kern="1200" dirty="0"/>
        </a:p>
      </dsp:txBody>
      <dsp:txXfrm>
        <a:off x="297919" y="3140279"/>
        <a:ext cx="1358174" cy="925021"/>
      </dsp:txXfrm>
    </dsp:sp>
    <dsp:sp modelId="{9EBB3C36-B16E-C443-A0F6-4AF2C2B34F7D}">
      <dsp:nvSpPr>
        <dsp:cNvPr id="0" name=""/>
        <dsp:cNvSpPr/>
      </dsp:nvSpPr>
      <dsp:spPr>
        <a:xfrm>
          <a:off x="3568968" y="0"/>
          <a:ext cx="2022475" cy="1310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/>
            <a:t>团队效能高吗</a:t>
          </a:r>
          <a:endParaRPr lang="en-US" sz="1400" kern="1200" dirty="0"/>
        </a:p>
      </dsp:txBody>
      <dsp:txXfrm>
        <a:off x="4204490" y="28779"/>
        <a:ext cx="1358174" cy="925021"/>
      </dsp:txXfrm>
    </dsp:sp>
    <dsp:sp modelId="{022CEE3A-E8C4-EE4C-84B6-2EE9923DF8BB}">
      <dsp:nvSpPr>
        <dsp:cNvPr id="0" name=""/>
        <dsp:cNvSpPr/>
      </dsp:nvSpPr>
      <dsp:spPr>
        <a:xfrm>
          <a:off x="269140" y="0"/>
          <a:ext cx="2022475" cy="1310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/>
            <a:t>业务碰到了什么问题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/>
            <a:t>还有什么机会</a:t>
          </a:r>
          <a:endParaRPr lang="en-US" sz="1400" kern="1200" dirty="0"/>
        </a:p>
      </dsp:txBody>
      <dsp:txXfrm>
        <a:off x="297919" y="28779"/>
        <a:ext cx="1358174" cy="925021"/>
      </dsp:txXfrm>
    </dsp:sp>
    <dsp:sp modelId="{8DBB41E6-804B-F148-89F5-59F976486EEF}">
      <dsp:nvSpPr>
        <dsp:cNvPr id="0" name=""/>
        <dsp:cNvSpPr/>
      </dsp:nvSpPr>
      <dsp:spPr>
        <a:xfrm>
          <a:off x="1116615" y="233362"/>
          <a:ext cx="1772736" cy="177273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懂业务</a:t>
          </a:r>
          <a:endParaRPr lang="en-US" sz="2000" kern="1200" dirty="0"/>
        </a:p>
      </dsp:txBody>
      <dsp:txXfrm>
        <a:off x="1635837" y="752584"/>
        <a:ext cx="1253514" cy="1253514"/>
      </dsp:txXfrm>
    </dsp:sp>
    <dsp:sp modelId="{F2809FF6-494C-604C-AF68-73CF34F8FAE8}">
      <dsp:nvSpPr>
        <dsp:cNvPr id="0" name=""/>
        <dsp:cNvSpPr/>
      </dsp:nvSpPr>
      <dsp:spPr>
        <a:xfrm rot="5400000">
          <a:off x="2971233" y="233362"/>
          <a:ext cx="1772736" cy="177273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提效能</a:t>
          </a:r>
          <a:endParaRPr lang="en-US" sz="2000" kern="1200" dirty="0"/>
        </a:p>
      </dsp:txBody>
      <dsp:txXfrm rot="-5400000">
        <a:off x="2971233" y="752584"/>
        <a:ext cx="1253514" cy="1253514"/>
      </dsp:txXfrm>
    </dsp:sp>
    <dsp:sp modelId="{29FD5C05-BCA2-3248-B404-C6D090F63209}">
      <dsp:nvSpPr>
        <dsp:cNvPr id="0" name=""/>
        <dsp:cNvSpPr/>
      </dsp:nvSpPr>
      <dsp:spPr>
        <a:xfrm rot="10800000">
          <a:off x="2971233" y="2087980"/>
          <a:ext cx="1772736" cy="177273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推文化</a:t>
          </a:r>
          <a:endParaRPr lang="en-US" sz="2000" kern="1200" dirty="0"/>
        </a:p>
      </dsp:txBody>
      <dsp:txXfrm rot="10800000">
        <a:off x="2971233" y="2087980"/>
        <a:ext cx="1253514" cy="1253514"/>
      </dsp:txXfrm>
    </dsp:sp>
    <dsp:sp modelId="{713DCF7B-3211-7546-9AFC-12CED39595EA}">
      <dsp:nvSpPr>
        <dsp:cNvPr id="0" name=""/>
        <dsp:cNvSpPr/>
      </dsp:nvSpPr>
      <dsp:spPr>
        <a:xfrm rot="16200000">
          <a:off x="1116615" y="2087980"/>
          <a:ext cx="1772736" cy="177273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促人才</a:t>
          </a:r>
          <a:endParaRPr lang="en-US" sz="2000" kern="1200" dirty="0"/>
        </a:p>
      </dsp:txBody>
      <dsp:txXfrm rot="5400000">
        <a:off x="1635837" y="2087980"/>
        <a:ext cx="1253514" cy="1253514"/>
      </dsp:txXfrm>
    </dsp:sp>
    <dsp:sp modelId="{E03E23E0-3999-4740-9DC5-CE3E0B341933}">
      <dsp:nvSpPr>
        <dsp:cNvPr id="0" name=""/>
        <dsp:cNvSpPr/>
      </dsp:nvSpPr>
      <dsp:spPr>
        <a:xfrm>
          <a:off x="2624260" y="1678572"/>
          <a:ext cx="612064" cy="53223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0547C-69FC-5344-B03C-635671867045}">
      <dsp:nvSpPr>
        <dsp:cNvPr id="0" name=""/>
        <dsp:cNvSpPr/>
      </dsp:nvSpPr>
      <dsp:spPr>
        <a:xfrm rot="10800000">
          <a:off x="2624260" y="1883276"/>
          <a:ext cx="612064" cy="53223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A1CEF-D944-4027-B7D0-259FB44AE50B}">
      <dsp:nvSpPr>
        <dsp:cNvPr id="0" name=""/>
        <dsp:cNvSpPr/>
      </dsp:nvSpPr>
      <dsp:spPr>
        <a:xfrm>
          <a:off x="3953" y="93181"/>
          <a:ext cx="2377306" cy="9509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导师</a:t>
          </a:r>
          <a:endParaRPr lang="en-US" sz="3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53" y="93181"/>
        <a:ext cx="2377306" cy="950922"/>
      </dsp:txXfrm>
    </dsp:sp>
    <dsp:sp modelId="{EC7FE80A-C528-4DDB-B72C-CC68A1277D2E}">
      <dsp:nvSpPr>
        <dsp:cNvPr id="0" name=""/>
        <dsp:cNvSpPr/>
      </dsp:nvSpPr>
      <dsp:spPr>
        <a:xfrm>
          <a:off x="3953" y="1044104"/>
          <a:ext cx="2377306" cy="321405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帮传带</a:t>
          </a:r>
          <a:r>
            <a:rPr lang="zh-CN" altLang="en-US" sz="20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：工具、技能、方法论、经验、价值观等</a:t>
          </a:r>
          <a:endParaRPr lang="en-US" sz="20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责任</a:t>
          </a:r>
          <a:r>
            <a:rPr lang="zh-CN" altLang="en-US" sz="20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：新人事情没做好，导师承担主要责任</a:t>
          </a:r>
          <a:endParaRPr lang="en-US" sz="20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53" y="1044104"/>
        <a:ext cx="2377306" cy="3214051"/>
      </dsp:txXfrm>
    </dsp:sp>
    <dsp:sp modelId="{8A680EA5-DD6F-4B1B-AC5A-2F53213749F4}">
      <dsp:nvSpPr>
        <dsp:cNvPr id="0" name=""/>
        <dsp:cNvSpPr/>
      </dsp:nvSpPr>
      <dsp:spPr>
        <a:xfrm>
          <a:off x="2714082" y="93181"/>
          <a:ext cx="2377306" cy="95092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培训</a:t>
          </a:r>
          <a:endParaRPr lang="en-US" sz="3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14082" y="93181"/>
        <a:ext cx="2377306" cy="950922"/>
      </dsp:txXfrm>
    </dsp:sp>
    <dsp:sp modelId="{F1760979-88C3-45E6-ACC6-37FE817158D8}">
      <dsp:nvSpPr>
        <dsp:cNvPr id="0" name=""/>
        <dsp:cNvSpPr/>
      </dsp:nvSpPr>
      <dsp:spPr>
        <a:xfrm>
          <a:off x="2714082" y="1044104"/>
          <a:ext cx="2377306" cy="3214051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每日业务培训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每周技术分享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不定时思维方法论交流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14082" y="1044104"/>
        <a:ext cx="2377306" cy="3214051"/>
      </dsp:txXfrm>
    </dsp:sp>
    <dsp:sp modelId="{016CAED8-990C-4846-9630-F26FB5F9B91A}">
      <dsp:nvSpPr>
        <dsp:cNvPr id="0" name=""/>
        <dsp:cNvSpPr/>
      </dsp:nvSpPr>
      <dsp:spPr>
        <a:xfrm>
          <a:off x="5424211" y="93181"/>
          <a:ext cx="2377306" cy="95092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反馈</a:t>
          </a:r>
          <a:endParaRPr lang="en-US" sz="3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24211" y="93181"/>
        <a:ext cx="2377306" cy="950922"/>
      </dsp:txXfrm>
    </dsp:sp>
    <dsp:sp modelId="{6B335D00-EF9D-4B12-A57D-6358BF4C05C3}">
      <dsp:nvSpPr>
        <dsp:cNvPr id="0" name=""/>
        <dsp:cNvSpPr/>
      </dsp:nvSpPr>
      <dsp:spPr>
        <a:xfrm>
          <a:off x="5424211" y="1044104"/>
          <a:ext cx="2377306" cy="3214051"/>
        </a:xfrm>
        <a:prstGeom prst="rect">
          <a:avLst/>
        </a:prstGeom>
        <a:solidFill>
          <a:schemeClr val="accent5">
            <a:tint val="40000"/>
            <a:alpha val="90000"/>
            <a:hueOff val="-4493174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4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事前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：对计划和方案反馈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事中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：对进展和效果反馈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事后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：对结果、优缺点和提升项反馈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24211" y="1044104"/>
        <a:ext cx="2377306" cy="3214051"/>
      </dsp:txXfrm>
    </dsp:sp>
    <dsp:sp modelId="{A3391F94-6B86-44D3-93C3-7205215829A6}">
      <dsp:nvSpPr>
        <dsp:cNvPr id="0" name=""/>
        <dsp:cNvSpPr/>
      </dsp:nvSpPr>
      <dsp:spPr>
        <a:xfrm>
          <a:off x="8134340" y="93181"/>
          <a:ext cx="2377306" cy="95092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奖惩</a:t>
          </a:r>
          <a:endParaRPr lang="en-US" sz="3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134340" y="93181"/>
        <a:ext cx="2377306" cy="950922"/>
      </dsp:txXfrm>
    </dsp:sp>
    <dsp:sp modelId="{DF683372-1AB3-433C-9930-72644F2192C1}">
      <dsp:nvSpPr>
        <dsp:cNvPr id="0" name=""/>
        <dsp:cNvSpPr/>
      </dsp:nvSpPr>
      <dsp:spPr>
        <a:xfrm>
          <a:off x="8134340" y="1044104"/>
          <a:ext cx="2377306" cy="3214051"/>
        </a:xfrm>
        <a:prstGeom prst="rect">
          <a:avLst/>
        </a:prstGeom>
        <a:solidFill>
          <a:schemeClr val="accent5">
            <a:tint val="40000"/>
            <a:alpha val="90000"/>
            <a:hueOff val="-6739760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0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清晰明确鼓励什么，反对什么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好的树立榜样予以激励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不好的反思总结吸取教训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134340" y="1044104"/>
        <a:ext cx="2377306" cy="3214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B3B0C-588C-524A-9CE3-196393705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E41C-C191-C74D-92EC-C2F353ACEA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673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131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131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57200" indent="-457200">
              <a:lnSpc>
                <a:spcPts val="3200"/>
              </a:lnSpc>
              <a:spcBef>
                <a:spcPts val="1200"/>
              </a:spcBef>
              <a:buFont typeface="+mj-lt"/>
              <a:buAutoNum type="arabicPeriod"/>
              <a:defRPr sz="2400"/>
            </a:lvl1pPr>
            <a:lvl2pPr>
              <a:lnSpc>
                <a:spcPts val="3200"/>
              </a:lnSpc>
              <a:spcBef>
                <a:spcPts val="1200"/>
              </a:spcBef>
              <a:defRPr sz="2000"/>
            </a:lvl2pPr>
            <a:lvl3pPr>
              <a:lnSpc>
                <a:spcPts val="3200"/>
              </a:lnSpc>
              <a:spcBef>
                <a:spcPts val="1200"/>
              </a:spcBef>
              <a:defRPr sz="1800"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131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131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131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131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131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514350" indent="-514350" algn="l" defTabSz="914400" rtl="0" eaLnBrk="1" latinLnBrk="0" hangingPunct="1">
        <a:lnSpc>
          <a:spcPts val="3000"/>
        </a:lnSpc>
        <a:spcBef>
          <a:spcPts val="1200"/>
        </a:spcBef>
        <a:spcAft>
          <a:spcPts val="600"/>
        </a:spcAft>
        <a:buFont typeface="+mj-lt"/>
        <a:buAutoNum type="arabicPeriod"/>
        <a:defRPr sz="28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ts val="3000"/>
        </a:lnSpc>
        <a:spcBef>
          <a:spcPts val="12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ts val="3000"/>
        </a:lnSpc>
        <a:spcBef>
          <a:spcPts val="1200"/>
        </a:spcBef>
        <a:spcAft>
          <a:spcPts val="600"/>
        </a:spcAft>
        <a:buFont typeface="Verdana" panose="020B0604030504040204" pitchFamily="34" charset="0"/>
        <a:buChar char="-"/>
        <a:defRPr sz="18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ts val="32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ts val="32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000250" y="700799"/>
            <a:ext cx="7772400" cy="2387600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分形与组织文化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2457450" y="4397428"/>
            <a:ext cx="6858000" cy="1655762"/>
          </a:xfrm>
        </p:spPr>
        <p:txBody>
          <a:bodyPr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小组：海岸线 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 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组织文化的分形范式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Pattern</a:t>
            </a:r>
            <a:r>
              <a:rPr lang="zh-CN" altLang="en-US" sz="2800" dirty="0"/>
              <a:t>：价值认同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Structure</a:t>
            </a:r>
            <a:r>
              <a:rPr lang="zh-CN" altLang="en-US" sz="2800" dirty="0"/>
              <a:t>：价值认同在组织中的传送网络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Utility</a:t>
            </a:r>
            <a:r>
              <a:rPr lang="zh-CN" altLang="en-US" sz="2800" dirty="0"/>
              <a:t>：价值认同网络会创造一个新维度，该维度表示价值认同在组织中的传送效能，外显为组织文化的强弱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66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阿里巴巴企业文化的分形范式分析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/>
              <a:t>Q1</a:t>
            </a:r>
            <a:r>
              <a:rPr lang="zh-CN" altLang="en-US" sz="2800" dirty="0"/>
              <a:t>：从结果</a:t>
            </a:r>
            <a:r>
              <a:rPr lang="en-US" altLang="zh-CN" sz="2800" dirty="0"/>
              <a:t>(Utility)</a:t>
            </a:r>
            <a:r>
              <a:rPr lang="zh-CN" altLang="en-US" sz="2800" dirty="0"/>
              <a:t>看，阿里的企业文化是强还是弱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/>
              <a:t>Q2</a:t>
            </a:r>
            <a:r>
              <a:rPr lang="zh-CN" altLang="en-US" sz="2800" dirty="0"/>
              <a:t>：阿里企业文化的核心</a:t>
            </a:r>
            <a:r>
              <a:rPr lang="en-US" altLang="zh-CN" sz="2800" dirty="0"/>
              <a:t>Pattern</a:t>
            </a:r>
            <a:r>
              <a:rPr lang="zh-CN" altLang="en-US" sz="2800" dirty="0"/>
              <a:t>是什么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/>
              <a:t>Q3</a:t>
            </a:r>
            <a:r>
              <a:rPr lang="zh-CN" altLang="en-US" sz="2800" dirty="0"/>
              <a:t>：阿里企业文化的传送网络是怎样运作的</a:t>
            </a:r>
          </a:p>
        </p:txBody>
      </p:sp>
    </p:spTree>
    <p:extLst>
      <p:ext uri="{BB962C8B-B14F-4D97-AF65-F5344CB8AC3E}">
        <p14:creationId xmlns:p14="http://schemas.microsoft.com/office/powerpoint/2010/main" val="384569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阿里的企业文化是强还是弱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dirty="0"/>
              <a:t>“有一样东西是不能讨价还价的，那就是企业文化、使命感和价值观”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		————</a:t>
            </a:r>
            <a:r>
              <a:rPr lang="zh-CN" altLang="en-US" dirty="0"/>
              <a:t>马云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“阿里巴巴是所有互联网巨头中最喜欢给员工灌输价值观、营造企业文化的公司。“江湖”传言阿里的人，工程师都被洗脑，很多猎头也表示阿里的人最难挖。”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		————</a:t>
            </a:r>
            <a:r>
              <a:rPr lang="zh-CN" altLang="en-US" dirty="0"/>
              <a:t>来自互联网评论文章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“</a:t>
            </a:r>
            <a:r>
              <a:rPr lang="en-US" altLang="zh-CN" dirty="0"/>
              <a:t>2016</a:t>
            </a:r>
            <a:r>
              <a:rPr lang="zh-CN" altLang="en-US" dirty="0"/>
              <a:t>年在阿里内部展开的中秋抢月饼活动中，四名程序员使用脚本，多刷了</a:t>
            </a:r>
            <a:r>
              <a:rPr lang="en-US" altLang="zh-CN" dirty="0"/>
              <a:t>124</a:t>
            </a:r>
            <a:r>
              <a:rPr lang="zh-CN" altLang="en-US" dirty="0"/>
              <a:t>盒月饼。根据内部决定，为了维护企业文化，阿里巴巴决定将该四名员工开除。”    </a:t>
            </a:r>
            <a:r>
              <a:rPr lang="en-US" altLang="zh-CN" dirty="0"/>
              <a:t>								————</a:t>
            </a:r>
            <a:r>
              <a:rPr lang="zh-CN" altLang="en-US" dirty="0"/>
              <a:t>来自百度百科“阿里巴巴月饼门”</a:t>
            </a:r>
          </a:p>
        </p:txBody>
      </p:sp>
    </p:spTree>
    <p:extLst>
      <p:ext uri="{BB962C8B-B14F-4D97-AF65-F5344CB8AC3E}">
        <p14:creationId xmlns:p14="http://schemas.microsoft.com/office/powerpoint/2010/main" val="412239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阿里企业文化的核心</a:t>
            </a:r>
            <a:r>
              <a:rPr lang="en-US" altLang="zh-CN" dirty="0"/>
              <a:t>Pattern</a:t>
            </a:r>
            <a:r>
              <a:rPr lang="zh-CN" altLang="en-US" dirty="0"/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268" y="6244399"/>
            <a:ext cx="3331464" cy="4969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Pattern</a:t>
            </a:r>
            <a:r>
              <a:rPr lang="zh-CN" altLang="en-US" dirty="0"/>
              <a:t>：“六脉神剑”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DBFAF9D-0585-4602-92ED-DFBDF60E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44" y="1462405"/>
            <a:ext cx="6256112" cy="46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阿里企业文化的传送网络是怎样运作的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xmlns="" id="{2C77C8D4-4C65-0741-ABA0-CAA62B883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465488"/>
              </p:ext>
            </p:extLst>
          </p:nvPr>
        </p:nvGraphicFramePr>
        <p:xfrm>
          <a:off x="213734" y="1914834"/>
          <a:ext cx="450509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C3E72935-42A9-B542-92A9-2D9EFA6B0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131628"/>
              </p:ext>
            </p:extLst>
          </p:nvPr>
        </p:nvGraphicFramePr>
        <p:xfrm>
          <a:off x="5343291" y="2043463"/>
          <a:ext cx="5860585" cy="409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1EA0BE-D1CE-6D41-9695-4FE0997A3209}"/>
              </a:ext>
            </a:extLst>
          </p:cNvPr>
          <p:cNvSpPr txBox="1"/>
          <p:nvPr/>
        </p:nvSpPr>
        <p:spPr>
          <a:xfrm flipH="1">
            <a:off x="6745865" y="6266171"/>
            <a:ext cx="3078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阿里政委的四大工作目标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CF0C8F0-9617-994D-850D-454210387232}"/>
              </a:ext>
            </a:extLst>
          </p:cNvPr>
          <p:cNvSpPr txBox="1"/>
          <p:nvPr/>
        </p:nvSpPr>
        <p:spPr>
          <a:xfrm flipH="1">
            <a:off x="1140057" y="6290263"/>
            <a:ext cx="2652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阿里政委的角色定位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5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阿里巴巴政委体系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xmlns="" id="{E778F745-C938-FB4C-8FED-29581E017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6645" y="1887618"/>
            <a:ext cx="3047155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EED604E-7AF0-4763-8648-A1F14C0C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1" y="1690687"/>
            <a:ext cx="7442214" cy="46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2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自身团队文化的分形范式分析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Pattern</a:t>
            </a:r>
            <a:r>
              <a:rPr lang="zh-CN" altLang="en-US" sz="2800" dirty="0"/>
              <a:t>：主动负责、自我管理、专业精神、成长性思维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Structure</a:t>
            </a:r>
            <a:r>
              <a:rPr lang="zh-CN" altLang="en-US" sz="2800" dirty="0"/>
              <a:t>：导师、培训、反馈、奖惩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Utility</a:t>
            </a:r>
            <a:r>
              <a:rPr lang="zh-CN" altLang="en-US" sz="2800" dirty="0"/>
              <a:t>：高效能团队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23B3A3D-3A39-2540-8783-DF9E8A15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52" y="2997757"/>
            <a:ext cx="6164840" cy="35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Pattern</a:t>
            </a:r>
            <a:endParaRPr lang="zh-CN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0550EBF-BBC3-1741-84C7-D9927AA5D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主动负责</a:t>
            </a: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自我管理</a:t>
            </a: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专业精神</a:t>
            </a: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成长性思维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319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xmlns="" id="{AD042547-2894-475A-808F-26F5EA4CD0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920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08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Utility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信息传送效能高</a:t>
            </a:r>
            <a:r>
              <a:rPr lang="zh-CN" altLang="en-US" dirty="0"/>
              <a:t>：任务从接收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分解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完成，只需做简短的沟通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组织可重组性强</a:t>
            </a:r>
            <a:r>
              <a:rPr lang="zh-CN" altLang="en-US" dirty="0"/>
              <a:t>：面对突发紧急任务，人员可以灵活重组，加速并行完成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单元可替换性强</a:t>
            </a:r>
            <a:r>
              <a:rPr lang="zh-CN" altLang="en-US" dirty="0"/>
              <a:t>：面对休假、离职等人员变动，组织整体效能损耗小</a:t>
            </a:r>
          </a:p>
        </p:txBody>
      </p:sp>
    </p:spTree>
    <p:extLst>
      <p:ext uri="{BB962C8B-B14F-4D97-AF65-F5344CB8AC3E}">
        <p14:creationId xmlns:p14="http://schemas.microsoft.com/office/powerpoint/2010/main" val="35344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自然界中的分形</a:t>
            </a: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xmlns="" id="{248E562D-6721-4316-A5A2-AFD2CE44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7457" y="2482617"/>
            <a:ext cx="4676037" cy="21703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4E63679-5CFD-45DE-9DC2-6CDC734F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09" y="1839425"/>
            <a:ext cx="4176122" cy="41761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F725005-E60F-4BFB-A892-27758629C985}"/>
              </a:ext>
            </a:extLst>
          </p:cNvPr>
          <p:cNvSpPr txBox="1"/>
          <p:nvPr/>
        </p:nvSpPr>
        <p:spPr>
          <a:xfrm>
            <a:off x="164498" y="5121744"/>
            <a:ext cx="670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单一</a:t>
            </a:r>
            <a:r>
              <a:rPr lang="en-US" altLang="zh-CN" sz="3600" dirty="0">
                <a:solidFill>
                  <a:srgbClr val="FF0000"/>
                </a:solidFill>
              </a:rPr>
              <a:t>Pattern</a:t>
            </a:r>
            <a:r>
              <a:rPr lang="zh-CN" altLang="en-US" sz="3600" dirty="0">
                <a:solidFill>
                  <a:schemeClr val="bg1"/>
                </a:solidFill>
              </a:rPr>
              <a:t>在</a:t>
            </a:r>
            <a:r>
              <a:rPr lang="zh-CN" altLang="en-US" sz="3600" dirty="0">
                <a:solidFill>
                  <a:srgbClr val="FF0000"/>
                </a:solidFill>
              </a:rPr>
              <a:t>不同尺度</a:t>
            </a:r>
            <a:r>
              <a:rPr lang="zh-CN" altLang="en-US" sz="3600" dirty="0">
                <a:solidFill>
                  <a:schemeClr val="bg1"/>
                </a:solidFill>
              </a:rPr>
              <a:t>下的</a:t>
            </a:r>
            <a:r>
              <a:rPr lang="zh-CN" altLang="en-US" sz="3600" dirty="0">
                <a:solidFill>
                  <a:srgbClr val="FF0000"/>
                </a:solidFill>
              </a:rPr>
              <a:t>重复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不足之处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目前分形结构太简单，层次太少，层次增多之后，当前的方式未必能保持其效能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缺乏类似阿里政委这种角色，没有专职负责优化分形结构的人</a:t>
            </a:r>
          </a:p>
        </p:txBody>
      </p:sp>
    </p:spTree>
    <p:extLst>
      <p:ext uri="{BB962C8B-B14F-4D97-AF65-F5344CB8AC3E}">
        <p14:creationId xmlns:p14="http://schemas.microsoft.com/office/powerpoint/2010/main" val="2262267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组织文化分形范式的注意事项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组织文化的分形维数难以如科赫曲线一样精确计算（阿里用“闻味道”来判断）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组织文化的分形结构本质上是无形网，并不等同于组织架构、制度流程等有形结构（类似知道海底捞的各项规章制度，仍然无法复制出海底捞一样的服务）</a:t>
            </a:r>
          </a:p>
        </p:txBody>
      </p:sp>
    </p:spTree>
    <p:extLst>
      <p:ext uri="{BB962C8B-B14F-4D97-AF65-F5344CB8AC3E}">
        <p14:creationId xmlns:p14="http://schemas.microsoft.com/office/powerpoint/2010/main" val="185337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科赫曲线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xmlns="" id="{C37F1F0B-0C66-4F2E-865C-6D88AD00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2955" y="1756361"/>
            <a:ext cx="4284885" cy="42848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C40C6E69-1AA8-4333-9986-1CA129835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65" y="1756361"/>
            <a:ext cx="4071066" cy="42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分形维数：描述分形对空间填充程度统计量</a:t>
            </a: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xmlns="" id="{281DD47A-72E8-4E9F-8271-DBA6406F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7345"/>
            <a:ext cx="5849685" cy="44396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C5D6EC3-38EE-495E-AA95-0A41B4400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988" y="1737345"/>
            <a:ext cx="4387042" cy="19804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7A78C2C-5A8F-495F-BC3F-6E836AEE0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741" y="3925742"/>
            <a:ext cx="4387289" cy="22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分形与反熵增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FEE70A29-0D38-426F-A06D-F69F54E35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9856" y="1482316"/>
            <a:ext cx="9539203" cy="5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生物学上的分形案例</a:t>
            </a:r>
            <a:r>
              <a:rPr lang="en-US" altLang="zh-CN" dirty="0"/>
              <a:t>——</a:t>
            </a:r>
            <a:r>
              <a:rPr lang="zh-CN" altLang="en-US" dirty="0"/>
              <a:t>血管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47BB093-476D-4854-B34A-BE0B410D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764" y="1907011"/>
            <a:ext cx="3097036" cy="4352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1358134-FBB7-FC40-95A3-A8AA7B696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04" y="1853933"/>
            <a:ext cx="5671088" cy="4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2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生命的第四维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012CEBB-B572-D04E-9383-9297789BE161}"/>
              </a:ext>
            </a:extLst>
          </p:cNvPr>
          <p:cNvSpPr txBox="1"/>
          <p:nvPr/>
        </p:nvSpPr>
        <p:spPr>
          <a:xfrm>
            <a:off x="231214" y="1690688"/>
            <a:ext cx="117295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“如果把你循环系统中的所有动脉、静脉和毛细血管平铺开来，首尾相连，它们的总长度约为</a:t>
            </a:r>
            <a:r>
              <a:rPr lang="en-US" altLang="zh-CN" sz="2800" dirty="0">
                <a:solidFill>
                  <a:schemeClr val="bg1"/>
                </a:solidFill>
              </a:rPr>
              <a:t>10</a:t>
            </a:r>
            <a:r>
              <a:rPr lang="zh-CN" altLang="en-US" sz="2800" dirty="0">
                <a:solidFill>
                  <a:schemeClr val="bg1"/>
                </a:solidFill>
              </a:rPr>
              <a:t>万千米，差不多可以绕地球</a:t>
            </a:r>
            <a:r>
              <a:rPr lang="en-US" altLang="zh-CN" sz="2800" dirty="0">
                <a:solidFill>
                  <a:schemeClr val="bg1"/>
                </a:solidFill>
              </a:rPr>
              <a:t>2.5</a:t>
            </a:r>
            <a:r>
              <a:rPr lang="zh-CN" altLang="en-US" sz="2800" dirty="0">
                <a:solidFill>
                  <a:schemeClr val="bg1"/>
                </a:solidFill>
              </a:rPr>
              <a:t>圈，或者说比地月距离的</a:t>
            </a:r>
            <a:r>
              <a:rPr lang="en-US" altLang="zh-CN" sz="2800" dirty="0">
                <a:solidFill>
                  <a:schemeClr val="bg1"/>
                </a:solidFill>
              </a:rPr>
              <a:t>1/3</a:t>
            </a:r>
            <a:r>
              <a:rPr lang="zh-CN" altLang="en-US" sz="2800" dirty="0">
                <a:solidFill>
                  <a:schemeClr val="bg1"/>
                </a:solidFill>
              </a:rPr>
              <a:t>还长一点”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							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“从几何学角度讲，分形结构中固有的连续分支和褶皱通过表面积最大化优化信息、能量和资源的传输”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“自然选择利用分形网络的数学奇迹，优化了其能量分配，让生物体就像在四维空间而不是标准的三维空间内运转。”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						——</a:t>
            </a:r>
            <a:r>
              <a:rPr lang="zh-CN" altLang="en-US" sz="2800" dirty="0">
                <a:solidFill>
                  <a:schemeClr val="bg1"/>
                </a:solidFill>
              </a:rPr>
              <a:t>杰弗里</a:t>
            </a:r>
            <a:r>
              <a:rPr lang="en-US" altLang="zh-CN" sz="2800" dirty="0">
                <a:solidFill>
                  <a:schemeClr val="bg1"/>
                </a:solidFill>
              </a:rPr>
              <a:t>·</a:t>
            </a:r>
            <a:r>
              <a:rPr lang="zh-CN" altLang="en-US" sz="2800" dirty="0">
                <a:solidFill>
                  <a:schemeClr val="bg1"/>
                </a:solidFill>
              </a:rPr>
              <a:t>韦斯特</a:t>
            </a:r>
            <a:r>
              <a:rPr lang="en-US" altLang="zh-CN" sz="2800" dirty="0">
                <a:solidFill>
                  <a:schemeClr val="bg1"/>
                </a:solidFill>
              </a:rPr>
              <a:t>. 《</a:t>
            </a:r>
            <a:r>
              <a:rPr lang="zh-CN" altLang="en-US" sz="2800" dirty="0">
                <a:solidFill>
                  <a:schemeClr val="bg1"/>
                </a:solidFill>
              </a:rPr>
              <a:t>规模</a:t>
            </a:r>
            <a:r>
              <a:rPr lang="en-US" altLang="zh-CN" sz="2800" dirty="0">
                <a:solidFill>
                  <a:schemeClr val="bg1"/>
                </a:solidFill>
              </a:rPr>
              <a:t>》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01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分形的分析范式与逻辑链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474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000" dirty="0">
                <a:solidFill>
                  <a:schemeClr val="bg1"/>
                </a:solidFill>
              </a:rPr>
              <a:t>分析范式：</a:t>
            </a:r>
            <a:endParaRPr lang="en-US" altLang="zh-CN" sz="30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000" dirty="0">
                <a:solidFill>
                  <a:srgbClr val="FF0000"/>
                </a:solidFill>
              </a:rPr>
              <a:t>Pattern</a:t>
            </a:r>
            <a:r>
              <a:rPr lang="zh-CN" altLang="en-US" sz="3000" dirty="0">
                <a:solidFill>
                  <a:srgbClr val="FF0000"/>
                </a:solidFill>
              </a:rPr>
              <a:t>：</a:t>
            </a:r>
            <a:r>
              <a:rPr lang="zh-CN" altLang="en-US" sz="3000" dirty="0">
                <a:solidFill>
                  <a:schemeClr val="bg1"/>
                </a:solidFill>
              </a:rPr>
              <a:t>各个尺度下重复（自相似）的模式</a:t>
            </a:r>
            <a:endParaRPr lang="en-US" altLang="zh-CN" sz="30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000" dirty="0">
                <a:solidFill>
                  <a:srgbClr val="FF0000"/>
                </a:solidFill>
              </a:rPr>
              <a:t>Structure</a:t>
            </a:r>
            <a:r>
              <a:rPr lang="zh-CN" altLang="en-US" sz="3000" dirty="0">
                <a:solidFill>
                  <a:srgbClr val="FF0000"/>
                </a:solidFill>
              </a:rPr>
              <a:t>：</a:t>
            </a:r>
            <a:r>
              <a:rPr lang="zh-CN" altLang="en-US" sz="3000" dirty="0">
                <a:solidFill>
                  <a:schemeClr val="bg1"/>
                </a:solidFill>
              </a:rPr>
              <a:t>整体形成的分形结构</a:t>
            </a:r>
            <a:endParaRPr lang="en-US" altLang="zh-CN" sz="30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000" dirty="0">
                <a:solidFill>
                  <a:srgbClr val="FF0000"/>
                </a:solidFill>
              </a:rPr>
              <a:t>Utility</a:t>
            </a:r>
            <a:r>
              <a:rPr lang="zh-CN" altLang="en-US" sz="3000" dirty="0">
                <a:solidFill>
                  <a:srgbClr val="FF0000"/>
                </a:solidFill>
              </a:rPr>
              <a:t>：</a:t>
            </a:r>
            <a:r>
              <a:rPr lang="zh-CN" altLang="en-US" sz="3000" dirty="0">
                <a:solidFill>
                  <a:schemeClr val="bg1"/>
                </a:solidFill>
              </a:rPr>
              <a:t>分形维数产生的优化效用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30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000" dirty="0"/>
              <a:t>逻辑链：</a:t>
            </a:r>
            <a:endParaRPr lang="en-US" altLang="zh-CN" sz="30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3000" dirty="0">
                <a:solidFill>
                  <a:srgbClr val="FF0000"/>
                </a:solidFill>
              </a:rPr>
              <a:t>分形结构</a:t>
            </a:r>
            <a:r>
              <a:rPr lang="en-US" altLang="zh-CN" sz="3000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zh-CN" altLang="en-US" sz="3000" dirty="0">
                <a:solidFill>
                  <a:srgbClr val="FF0000"/>
                </a:solidFill>
              </a:rPr>
              <a:t>分形维数</a:t>
            </a:r>
            <a:r>
              <a:rPr lang="en-US" altLang="zh-CN" sz="3000" dirty="0">
                <a:solidFill>
                  <a:srgbClr val="FF0000"/>
                </a:solidFill>
                <a:sym typeface="Wingdings" pitchFamily="2" charset="2"/>
              </a:rPr>
              <a:t>(</a:t>
            </a:r>
            <a:r>
              <a:rPr lang="zh-CN" altLang="en-US" sz="3000" dirty="0">
                <a:solidFill>
                  <a:srgbClr val="FF0000"/>
                </a:solidFill>
              </a:rPr>
              <a:t>升维</a:t>
            </a:r>
            <a:r>
              <a:rPr lang="en-US" altLang="zh-CN" sz="3000" dirty="0">
                <a:solidFill>
                  <a:srgbClr val="FF0000"/>
                </a:solidFill>
              </a:rPr>
              <a:t>)</a:t>
            </a:r>
            <a:r>
              <a:rPr lang="en-US" altLang="zh-CN" sz="3000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zh-CN" altLang="en-US" sz="3000" dirty="0">
                <a:solidFill>
                  <a:srgbClr val="FF0000"/>
                </a:solidFill>
              </a:rPr>
              <a:t>反熵增</a:t>
            </a:r>
            <a:r>
              <a:rPr lang="en-US" altLang="zh-CN" sz="3000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zh-CN" altLang="en-US" sz="3000" dirty="0">
                <a:solidFill>
                  <a:srgbClr val="FF0000"/>
                </a:solidFill>
              </a:rPr>
              <a:t>网络效能优化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39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48E41172-E65A-400C-93F4-ED1A34D0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分形与组织文化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B1CD65-E28E-423C-83BF-E63A34CD1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分形：单一</a:t>
            </a:r>
            <a:r>
              <a:rPr lang="en-US" altLang="zh-CN" sz="2800" dirty="0">
                <a:solidFill>
                  <a:srgbClr val="FF0000"/>
                </a:solidFill>
              </a:rPr>
              <a:t>Pattern</a:t>
            </a:r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FF0000"/>
                </a:solidFill>
              </a:rPr>
              <a:t>不同尺度</a:t>
            </a:r>
            <a:r>
              <a:rPr lang="zh-CN" altLang="en-US" sz="2800" dirty="0"/>
              <a:t>下的</a:t>
            </a:r>
            <a:r>
              <a:rPr lang="zh-CN" altLang="en-US" sz="2800" dirty="0">
                <a:solidFill>
                  <a:srgbClr val="FF0000"/>
                </a:solidFill>
              </a:rPr>
              <a:t>重复</a:t>
            </a:r>
          </a:p>
          <a:p>
            <a:pPr marL="0" indent="0">
              <a:buNone/>
            </a:pPr>
            <a:r>
              <a:rPr lang="zh-CN" altLang="en-US" sz="2800" dirty="0"/>
              <a:t>组织文化：</a:t>
            </a:r>
            <a:r>
              <a:rPr lang="zh-CN" altLang="en-US" sz="2800" dirty="0">
                <a:solidFill>
                  <a:srgbClr val="FF0000"/>
                </a:solidFill>
              </a:rPr>
              <a:t>价值认同</a:t>
            </a:r>
            <a:r>
              <a:rPr lang="zh-CN" altLang="en-US" sz="2800" dirty="0"/>
              <a:t>在组织</a:t>
            </a:r>
            <a:r>
              <a:rPr lang="zh-CN" altLang="en-US" sz="2800" dirty="0">
                <a:solidFill>
                  <a:srgbClr val="FF0000"/>
                </a:solidFill>
              </a:rPr>
              <a:t>不同层级</a:t>
            </a:r>
            <a:r>
              <a:rPr lang="zh-CN" altLang="en-US" sz="2800" dirty="0"/>
              <a:t>中的</a:t>
            </a:r>
            <a:r>
              <a:rPr lang="zh-CN" altLang="en-US" sz="2800" dirty="0">
                <a:solidFill>
                  <a:srgbClr val="FF0000"/>
                </a:solidFill>
              </a:rPr>
              <a:t>重复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组织效能的最大化依赖于组织文化，组织文化的强弱取决于其分形网络的传输效能</a:t>
            </a:r>
            <a:r>
              <a:rPr lang="en-US" altLang="zh-CN" sz="2800" dirty="0"/>
              <a:t>——</a:t>
            </a:r>
            <a:r>
              <a:rPr lang="zh-CN" altLang="en-US" sz="2800" dirty="0"/>
              <a:t>即</a:t>
            </a:r>
            <a:r>
              <a:rPr lang="zh-CN" altLang="en-US" sz="2800" dirty="0">
                <a:solidFill>
                  <a:srgbClr val="FF0000"/>
                </a:solidFill>
              </a:rPr>
              <a:t>分形维数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871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728</Words>
  <Application>Microsoft Macintosh PowerPoint</Application>
  <PresentationFormat>Widescreen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DengXian</vt:lpstr>
      <vt:lpstr>Verdana</vt:lpstr>
      <vt:lpstr>Wingdings</vt:lpstr>
      <vt:lpstr>微软雅黑</vt:lpstr>
      <vt:lpstr>微软雅黑 Light</vt:lpstr>
      <vt:lpstr>等线</vt:lpstr>
      <vt:lpstr>Office 主题​​</vt:lpstr>
      <vt:lpstr>分形与组织文化</vt:lpstr>
      <vt:lpstr>自然界中的分形</vt:lpstr>
      <vt:lpstr>科赫曲线</vt:lpstr>
      <vt:lpstr>分形维数：描述分形对空间填充程度统计量</vt:lpstr>
      <vt:lpstr>分形与反熵增</vt:lpstr>
      <vt:lpstr>生物学上的分形案例——血管</vt:lpstr>
      <vt:lpstr>生命的第四维</vt:lpstr>
      <vt:lpstr>分形的分析范式与逻辑链</vt:lpstr>
      <vt:lpstr>分形与组织文化</vt:lpstr>
      <vt:lpstr>组织文化的分形范式</vt:lpstr>
      <vt:lpstr>阿里巴巴企业文化的分形范式分析</vt:lpstr>
      <vt:lpstr>阿里的企业文化是强还是弱</vt:lpstr>
      <vt:lpstr>阿里企业文化的核心Pattern是什么</vt:lpstr>
      <vt:lpstr>阿里企业文化的传送网络是怎样运作的</vt:lpstr>
      <vt:lpstr>阿里巴巴政委体系</vt:lpstr>
      <vt:lpstr>自身团队文化的分形范式分析</vt:lpstr>
      <vt:lpstr>Pattern</vt:lpstr>
      <vt:lpstr>Structure</vt:lpstr>
      <vt:lpstr>Utility</vt:lpstr>
      <vt:lpstr>不足之处</vt:lpstr>
      <vt:lpstr>组织文化分形范式的注意事项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王天目</dc:creator>
  <cp:lastModifiedBy>Microsoft Office User</cp:lastModifiedBy>
  <cp:revision>71</cp:revision>
  <cp:lastPrinted>2018-11-01T03:39:27Z</cp:lastPrinted>
  <dcterms:created xsi:type="dcterms:W3CDTF">2017-09-03T09:20:00Z</dcterms:created>
  <dcterms:modified xsi:type="dcterms:W3CDTF">2018-11-01T03:40:23Z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  <property fmtid="{D5CDD505-2E9C-101B-9397-08002B2CF9AE}" pid="3" name="KSORubyTemplateID">
    <vt:lpwstr>8</vt:lpwstr>
  </property>
</Properties>
</file>